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D5AB-A96A-491A-AE61-EC27FA019F6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F0FE-E20F-421F-9D1A-809C0F8F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88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D5AB-A96A-491A-AE61-EC27FA019F6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F0FE-E20F-421F-9D1A-809C0F8F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36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D5AB-A96A-491A-AE61-EC27FA019F6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F0FE-E20F-421F-9D1A-809C0F8F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76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D5AB-A96A-491A-AE61-EC27FA019F6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F0FE-E20F-421F-9D1A-809C0F8F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00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D5AB-A96A-491A-AE61-EC27FA019F6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F0FE-E20F-421F-9D1A-809C0F8F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79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D5AB-A96A-491A-AE61-EC27FA019F6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F0FE-E20F-421F-9D1A-809C0F8F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6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D5AB-A96A-491A-AE61-EC27FA019F6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F0FE-E20F-421F-9D1A-809C0F8F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13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D5AB-A96A-491A-AE61-EC27FA019F6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F0FE-E20F-421F-9D1A-809C0F8F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59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D5AB-A96A-491A-AE61-EC27FA019F6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F0FE-E20F-421F-9D1A-809C0F8F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49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D5AB-A96A-491A-AE61-EC27FA019F6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F0FE-E20F-421F-9D1A-809C0F8F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98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D5AB-A96A-491A-AE61-EC27FA019F6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F0FE-E20F-421F-9D1A-809C0F8F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51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D5AB-A96A-491A-AE61-EC27FA019F6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F0FE-E20F-421F-9D1A-809C0F8F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2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ocuments\театр теней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2192"/>
            <a:ext cx="7540627" cy="641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1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User\Documents\театр теней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5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5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User\Documents\театр теней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05" y="116632"/>
            <a:ext cx="8825223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9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C:\Users\User\Documents\театр теней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1922"/>
            <a:ext cx="3744416" cy="583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User\Documents\театр теней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010" y="260648"/>
            <a:ext cx="4304014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75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1" name="Picture 3" descr="C:\Users\User\Documents\театр теней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8765252" cy="663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2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User\Documents\театр-теней-кит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96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C:\Users\User\Documents\театр теней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9" y="1340768"/>
            <a:ext cx="8975283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50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User\Documents\театр теней 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2656"/>
            <a:ext cx="907300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1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User\Documents\театр теней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1" y="476672"/>
            <a:ext cx="890759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User\Documents\театр теней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652513" cy="517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14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User\Documents\театр теней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640960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56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cuments\китайский-театр-тен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95" y="332656"/>
            <a:ext cx="886781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99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 descr="C:\Users\User\Documents\театр теней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1" y="145519"/>
            <a:ext cx="8674545" cy="637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9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ocuments\театр теней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6" y="188640"/>
            <a:ext cx="8965147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29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ocuments\театр теней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24851"/>
            <a:ext cx="8568952" cy="605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3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ocuments\театр теней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16924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4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ocuments\теневой-теат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32656"/>
            <a:ext cx="8784464" cy="619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ocuments\театр теней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56244" cy="636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9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ocuments\театр теней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7" y="260648"/>
            <a:ext cx="8983719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7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Экран (4:3)</PresentationFormat>
  <Paragraphs>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2018-04-25T21:39:47Z</dcterms:created>
  <dcterms:modified xsi:type="dcterms:W3CDTF">2018-04-25T22:26:24Z</dcterms:modified>
</cp:coreProperties>
</file>