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966"/>
    <a:srgbClr val="E6E6E6"/>
    <a:srgbClr val="FFF7E0"/>
    <a:srgbClr val="FFE288"/>
    <a:srgbClr val="FFE083"/>
    <a:srgbClr val="FFE28B"/>
    <a:srgbClr val="FF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DA4F2-E55E-47A3-A498-DC8BBEB6D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183372-459C-4F1F-AF0E-E2C8E95D7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4D227A-5CA0-4AE8-AA0B-114430CC3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7C29-9870-4477-BFCD-EF7CB8376B7C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242707-751F-41C6-A45A-84A63B4A5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D528D7-6F70-4739-B6F1-8E16DCEF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F8110-47F1-4467-9184-AFB20C393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547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9822F-FF81-4265-A382-B568BB3A3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DC1F09-CD9A-47D7-9410-CD43980C7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EC7827-B1A3-4C7F-92AE-515208521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7C29-9870-4477-BFCD-EF7CB8376B7C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F4EBB8-D228-41E9-93E5-E67E3D15C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527182-B404-4266-9700-32F26BCBB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F8110-47F1-4467-9184-AFB20C393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25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985401-3DAD-42F5-AD4C-F24354AE48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CDFAA1-77E0-49EC-9E01-EA90EFBEB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C77A4-C708-4DBA-BF11-88AFB3C37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7C29-9870-4477-BFCD-EF7CB8376B7C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7D7F4C-07C6-41C8-B572-A2CA5C29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19DFA-D9C1-4313-BA4C-06FCDB1F7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F8110-47F1-4467-9184-AFB20C393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82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B8CA9-9E9D-41DE-822B-3008E98F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D6CC67-07C4-49BE-AE85-886BDB7BB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A4263-0CB3-4D14-90DA-79E5BA46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7C29-9870-4477-BFCD-EF7CB8376B7C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0CE244-B581-44CC-9EF3-4D8AE827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23F2E0-3232-4449-AFA2-CA148CE7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F8110-47F1-4467-9184-AFB20C393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25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6A2EF-6841-4DED-BBB0-0C798E02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D45FEB-90B4-412B-B509-C76B5DED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7E793B-8BBB-4032-911B-BB463DEE4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7C29-9870-4477-BFCD-EF7CB8376B7C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6AB9B3-06D3-4183-9226-3AF8955BA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32C5AF-FE90-4FDD-B65D-EF6771AB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F8110-47F1-4467-9184-AFB20C393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7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07A2EB-0503-4B7A-8482-9AA428AAB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6C11B2-FBE7-4A44-AEB5-854E768B8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EFBACC-111A-4BC4-8C3F-289C776A8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C589E0-DF76-4F32-9AA0-D3DE57D6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7C29-9870-4477-BFCD-EF7CB8376B7C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AFB186-5717-443E-B7FD-DD80F0E5B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21C420-14CD-4652-9988-46CF02957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F8110-47F1-4467-9184-AFB20C393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09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98C16-8A41-4E34-8188-7531038CE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30BC4B-F8F9-451F-ABBE-D234D45CF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3D6AF6-A732-4A20-82C9-A81FD6FE8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4D8EBB-BE59-4B05-839F-FB2161339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3A0F55-7E88-4CA9-B3C9-7C3320F65D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697C48-2B46-4732-87E2-77763E85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7C29-9870-4477-BFCD-EF7CB8376B7C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6E86192-08D2-4F5A-8592-3A1D0AB58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ED0CE6-2875-4E99-B65A-AAF622E51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F8110-47F1-4467-9184-AFB20C393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68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39E38-9B56-437A-89C2-DC0EA603A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9632135-2E6D-41ED-8A37-081FAD93B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7C29-9870-4477-BFCD-EF7CB8376B7C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C472E3-109D-4B15-A8B6-1065C637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EA7F14-2F0B-44F0-A1CC-C8EEFEB4D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F8110-47F1-4467-9184-AFB20C393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92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9DC550-EFF0-44FC-A6CE-C4CB5D55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7C29-9870-4477-BFCD-EF7CB8376B7C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E3C997-1EFA-4761-A729-A4223CC00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88A07F-9DB1-478C-AC6D-F66DECE0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F8110-47F1-4467-9184-AFB20C393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6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64966-22B6-4BBE-9CC6-523A67ED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1F0561-BB0C-4711-AAC8-C24302E49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5933C4-ADF7-4235-A733-9667975D7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B0B64F-7941-41B4-8EE1-0EFE1CC5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7C29-9870-4477-BFCD-EF7CB8376B7C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0C248B-88EA-40B3-A5F1-BB8741955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B928BC-8C42-4A82-97C8-2CE71DB4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F8110-47F1-4467-9184-AFB20C393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4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59694-9263-4E59-854C-2B6E9B09F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6D7E34-E949-46C3-A0F1-5FD277F0A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674938-3462-43B0-9317-93B94D82D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B6B39F-934C-4EC0-983E-3CE77E99B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7C29-9870-4477-BFCD-EF7CB8376B7C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832C21-AC4D-499E-B739-BEF54D75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9D82A2-3F29-4F0F-85CA-3F6E2F917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F8110-47F1-4467-9184-AFB20C393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3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0B252-E3DF-42A3-880A-62C44023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7D1F03-9D6A-4854-B161-859A49018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49C896-DE85-4A9D-8DF2-1BA8772D1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F7C29-9870-4477-BFCD-EF7CB8376B7C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04028-0167-46AC-9879-52AF601E2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D8BD17-30EF-4E91-901B-31B38CCF6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F8110-47F1-4467-9184-AFB20C393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98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3" Type="http://schemas.openxmlformats.org/officeDocument/2006/relationships/image" Target="../media/image2.gif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gif"/><Relationship Id="rId5" Type="http://schemas.openxmlformats.org/officeDocument/2006/relationships/image" Target="../media/image4.png"/><Relationship Id="rId15" Type="http://schemas.openxmlformats.org/officeDocument/2006/relationships/image" Target="../media/image11.gif"/><Relationship Id="rId10" Type="http://schemas.openxmlformats.org/officeDocument/2006/relationships/image" Target="../media/image7.gif"/><Relationship Id="rId4" Type="http://schemas.openxmlformats.org/officeDocument/2006/relationships/image" Target="../media/image3.gif"/><Relationship Id="rId9" Type="http://schemas.openxmlformats.org/officeDocument/2006/relationships/image" Target="../media/image6.gif"/><Relationship Id="rId1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CACCE0-48FF-4085-96F6-5226C1E38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78" y="695992"/>
            <a:ext cx="7906044" cy="5937285"/>
          </a:xfrm>
          <a:prstGeom prst="rect">
            <a:avLst/>
          </a:prstGeom>
          <a:ln>
            <a:solidFill>
              <a:srgbClr val="000000">
                <a:alpha val="32157"/>
              </a:srgbClr>
            </a:solidFill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07B94-E11F-4299-BCBB-E1B4BAD62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77" y="443238"/>
            <a:ext cx="12192000" cy="2750128"/>
          </a:xfrm>
        </p:spPr>
        <p:txBody>
          <a:bodyPr>
            <a:normAutofit/>
          </a:bodyPr>
          <a:lstStyle/>
          <a:p>
            <a:r>
              <a:rPr lang="ru-RU" sz="80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Новогодний</a:t>
            </a:r>
            <a:br>
              <a:rPr lang="ru-RU" sz="80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80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кроссворд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1EF06F-EF9A-4A08-960C-5E5DE904C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42503"/>
            <a:ext cx="9144000" cy="8709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Автор-составитель: Чайка В.В.</a:t>
            </a:r>
          </a:p>
        </p:txBody>
      </p:sp>
      <p:sp>
        <p:nvSpPr>
          <p:cNvPr id="8" name="Стрелка: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DA18C0-64B3-43B0-A4B0-A7BB85D24436}"/>
              </a:ext>
            </a:extLst>
          </p:cNvPr>
          <p:cNvSpPr/>
          <p:nvPr/>
        </p:nvSpPr>
        <p:spPr>
          <a:xfrm>
            <a:off x="10466363" y="5735637"/>
            <a:ext cx="978408" cy="48463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27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9FAF82F-6BCB-4C54-AC04-402D773836FA}"/>
              </a:ext>
            </a:extLst>
          </p:cNvPr>
          <p:cNvGraphicFramePr>
            <a:graphicFrameLocks noGrp="1"/>
          </p:cNvGraphicFramePr>
          <p:nvPr/>
        </p:nvGraphicFramePr>
        <p:xfrm>
          <a:off x="5066717" y="1799771"/>
          <a:ext cx="6550848" cy="39333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5904">
                  <a:extLst>
                    <a:ext uri="{9D8B030D-6E8A-4147-A177-3AD203B41FA5}">
                      <a16:colId xmlns:a16="http://schemas.microsoft.com/office/drawing/2014/main" val="1481048600"/>
                    </a:ext>
                  </a:extLst>
                </a:gridCol>
                <a:gridCol w="545904">
                  <a:extLst>
                    <a:ext uri="{9D8B030D-6E8A-4147-A177-3AD203B41FA5}">
                      <a16:colId xmlns:a16="http://schemas.microsoft.com/office/drawing/2014/main" val="4100989108"/>
                    </a:ext>
                  </a:extLst>
                </a:gridCol>
                <a:gridCol w="545904">
                  <a:extLst>
                    <a:ext uri="{9D8B030D-6E8A-4147-A177-3AD203B41FA5}">
                      <a16:colId xmlns:a16="http://schemas.microsoft.com/office/drawing/2014/main" val="1232475579"/>
                    </a:ext>
                  </a:extLst>
                </a:gridCol>
                <a:gridCol w="545904">
                  <a:extLst>
                    <a:ext uri="{9D8B030D-6E8A-4147-A177-3AD203B41FA5}">
                      <a16:colId xmlns:a16="http://schemas.microsoft.com/office/drawing/2014/main" val="3209570280"/>
                    </a:ext>
                  </a:extLst>
                </a:gridCol>
                <a:gridCol w="545904">
                  <a:extLst>
                    <a:ext uri="{9D8B030D-6E8A-4147-A177-3AD203B41FA5}">
                      <a16:colId xmlns:a16="http://schemas.microsoft.com/office/drawing/2014/main" val="2862456649"/>
                    </a:ext>
                  </a:extLst>
                </a:gridCol>
                <a:gridCol w="545904">
                  <a:extLst>
                    <a:ext uri="{9D8B030D-6E8A-4147-A177-3AD203B41FA5}">
                      <a16:colId xmlns:a16="http://schemas.microsoft.com/office/drawing/2014/main" val="1573475310"/>
                    </a:ext>
                  </a:extLst>
                </a:gridCol>
                <a:gridCol w="545904">
                  <a:extLst>
                    <a:ext uri="{9D8B030D-6E8A-4147-A177-3AD203B41FA5}">
                      <a16:colId xmlns:a16="http://schemas.microsoft.com/office/drawing/2014/main" val="3411874686"/>
                    </a:ext>
                  </a:extLst>
                </a:gridCol>
                <a:gridCol w="545904">
                  <a:extLst>
                    <a:ext uri="{9D8B030D-6E8A-4147-A177-3AD203B41FA5}">
                      <a16:colId xmlns:a16="http://schemas.microsoft.com/office/drawing/2014/main" val="2718407068"/>
                    </a:ext>
                  </a:extLst>
                </a:gridCol>
                <a:gridCol w="545904">
                  <a:extLst>
                    <a:ext uri="{9D8B030D-6E8A-4147-A177-3AD203B41FA5}">
                      <a16:colId xmlns:a16="http://schemas.microsoft.com/office/drawing/2014/main" val="3621574830"/>
                    </a:ext>
                  </a:extLst>
                </a:gridCol>
                <a:gridCol w="545904">
                  <a:extLst>
                    <a:ext uri="{9D8B030D-6E8A-4147-A177-3AD203B41FA5}">
                      <a16:colId xmlns:a16="http://schemas.microsoft.com/office/drawing/2014/main" val="4001577881"/>
                    </a:ext>
                  </a:extLst>
                </a:gridCol>
                <a:gridCol w="545904">
                  <a:extLst>
                    <a:ext uri="{9D8B030D-6E8A-4147-A177-3AD203B41FA5}">
                      <a16:colId xmlns:a16="http://schemas.microsoft.com/office/drawing/2014/main" val="756474012"/>
                    </a:ext>
                  </a:extLst>
                </a:gridCol>
                <a:gridCol w="545904">
                  <a:extLst>
                    <a:ext uri="{9D8B030D-6E8A-4147-A177-3AD203B41FA5}">
                      <a16:colId xmlns:a16="http://schemas.microsoft.com/office/drawing/2014/main" val="2857018004"/>
                    </a:ext>
                  </a:extLst>
                </a:gridCol>
              </a:tblGrid>
              <a:tr h="457771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541043"/>
                  </a:ext>
                </a:extLst>
              </a:tr>
              <a:tr h="496514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360061"/>
                  </a:ext>
                </a:extLst>
              </a:tr>
              <a:tr h="496514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965695"/>
                  </a:ext>
                </a:extLst>
              </a:tr>
              <a:tr h="496514"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3500"/>
                  </a:ext>
                </a:extLst>
              </a:tr>
              <a:tr h="49651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208312"/>
                  </a:ext>
                </a:extLst>
              </a:tr>
              <a:tr h="4965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539535"/>
                  </a:ext>
                </a:extLst>
              </a:tr>
              <a:tr h="496514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407090"/>
                  </a:ext>
                </a:extLst>
              </a:tr>
              <a:tr h="496514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744308"/>
                  </a:ext>
                </a:extLst>
              </a:tr>
            </a:tbl>
          </a:graphicData>
        </a:graphic>
      </p:graphicFrame>
      <p:sp>
        <p:nvSpPr>
          <p:cNvPr id="3" name="новый год">
            <a:extLst>
              <a:ext uri="{FF2B5EF4-FFF2-40B4-BE49-F238E27FC236}">
                <a16:creationId xmlns:a16="http://schemas.microsoft.com/office/drawing/2014/main" id="{123DA000-36D9-4587-9179-2A2C6AA111AF}"/>
              </a:ext>
            </a:extLst>
          </p:cNvPr>
          <p:cNvSpPr txBox="1"/>
          <p:nvPr/>
        </p:nvSpPr>
        <p:spPr>
          <a:xfrm>
            <a:off x="3375877" y="383083"/>
            <a:ext cx="481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Новый год!</a:t>
            </a:r>
          </a:p>
        </p:txBody>
      </p:sp>
      <p:sp>
        <p:nvSpPr>
          <p:cNvPr id="4" name="слово праздник">
            <a:extLst>
              <a:ext uri="{FF2B5EF4-FFF2-40B4-BE49-F238E27FC236}">
                <a16:creationId xmlns:a16="http://schemas.microsoft.com/office/drawing/2014/main" id="{CC30FFF5-1F91-47DE-9611-0C90502E09C8}"/>
              </a:ext>
            </a:extLst>
          </p:cNvPr>
          <p:cNvSpPr txBox="1"/>
          <p:nvPr/>
        </p:nvSpPr>
        <p:spPr>
          <a:xfrm>
            <a:off x="7716667" y="1706165"/>
            <a:ext cx="665695" cy="625660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праздник</a:t>
            </a:r>
          </a:p>
        </p:txBody>
      </p:sp>
      <p:pic>
        <p:nvPicPr>
          <p:cNvPr id="9" name="елка">
            <a:extLst>
              <a:ext uri="{FF2B5EF4-FFF2-40B4-BE49-F238E27FC236}">
                <a16:creationId xmlns:a16="http://schemas.microsoft.com/office/drawing/2014/main" id="{E8649D08-6B44-4C1D-904E-A065A08BC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88" y="3203638"/>
            <a:ext cx="1877585" cy="2444616"/>
          </a:xfrm>
          <a:prstGeom prst="rect">
            <a:avLst/>
          </a:prstGeom>
        </p:spPr>
      </p:pic>
      <p:sp>
        <p:nvSpPr>
          <p:cNvPr id="10" name="1">
            <a:extLst>
              <a:ext uri="{FF2B5EF4-FFF2-40B4-BE49-F238E27FC236}">
                <a16:creationId xmlns:a16="http://schemas.microsoft.com/office/drawing/2014/main" id="{8055695F-96E7-4C59-BE31-4B1E60C1E0EB}"/>
              </a:ext>
            </a:extLst>
          </p:cNvPr>
          <p:cNvSpPr txBox="1"/>
          <p:nvPr/>
        </p:nvSpPr>
        <p:spPr>
          <a:xfrm>
            <a:off x="7873936" y="12571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1</a:t>
            </a: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E610764A-AA82-48AA-97AC-348826706C1D}"/>
              </a:ext>
            </a:extLst>
          </p:cNvPr>
          <p:cNvSpPr/>
          <p:nvPr/>
        </p:nvSpPr>
        <p:spPr>
          <a:xfrm>
            <a:off x="5781452" y="173514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2</a:t>
            </a: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A4800176-8951-474E-A25D-04364346FD9B}"/>
              </a:ext>
            </a:extLst>
          </p:cNvPr>
          <p:cNvSpPr/>
          <p:nvPr/>
        </p:nvSpPr>
        <p:spPr>
          <a:xfrm>
            <a:off x="6883058" y="2725851"/>
            <a:ext cx="377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4</a:t>
            </a:r>
          </a:p>
        </p:txBody>
      </p:sp>
      <p:sp>
        <p:nvSpPr>
          <p:cNvPr id="14" name="3">
            <a:extLst>
              <a:ext uri="{FF2B5EF4-FFF2-40B4-BE49-F238E27FC236}">
                <a16:creationId xmlns:a16="http://schemas.microsoft.com/office/drawing/2014/main" id="{E9C54BC1-3831-43BA-9F71-51DA32C071FB}"/>
              </a:ext>
            </a:extLst>
          </p:cNvPr>
          <p:cNvSpPr/>
          <p:nvPr/>
        </p:nvSpPr>
        <p:spPr>
          <a:xfrm>
            <a:off x="6174347" y="2271027"/>
            <a:ext cx="301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3</a:t>
            </a:r>
          </a:p>
        </p:txBody>
      </p:sp>
      <p:sp>
        <p:nvSpPr>
          <p:cNvPr id="15" name="5">
            <a:extLst>
              <a:ext uri="{FF2B5EF4-FFF2-40B4-BE49-F238E27FC236}">
                <a16:creationId xmlns:a16="http://schemas.microsoft.com/office/drawing/2014/main" id="{ED4FF620-39CE-4C61-AB58-33B5EC377D5D}"/>
              </a:ext>
            </a:extLst>
          </p:cNvPr>
          <p:cNvSpPr/>
          <p:nvPr/>
        </p:nvSpPr>
        <p:spPr>
          <a:xfrm>
            <a:off x="5791184" y="324016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5</a:t>
            </a:r>
          </a:p>
        </p:txBody>
      </p:sp>
      <p:sp>
        <p:nvSpPr>
          <p:cNvPr id="16" name="6">
            <a:extLst>
              <a:ext uri="{FF2B5EF4-FFF2-40B4-BE49-F238E27FC236}">
                <a16:creationId xmlns:a16="http://schemas.microsoft.com/office/drawing/2014/main" id="{DB7E9DA8-A586-4A78-BC6F-780BE3F161EF}"/>
              </a:ext>
            </a:extLst>
          </p:cNvPr>
          <p:cNvSpPr/>
          <p:nvPr/>
        </p:nvSpPr>
        <p:spPr>
          <a:xfrm>
            <a:off x="6231754" y="367488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6</a:t>
            </a:r>
          </a:p>
        </p:txBody>
      </p:sp>
      <p:sp>
        <p:nvSpPr>
          <p:cNvPr id="17" name="7">
            <a:extLst>
              <a:ext uri="{FF2B5EF4-FFF2-40B4-BE49-F238E27FC236}">
                <a16:creationId xmlns:a16="http://schemas.microsoft.com/office/drawing/2014/main" id="{FA268EB7-939C-4C26-BB9F-37DD0C34D639}"/>
              </a:ext>
            </a:extLst>
          </p:cNvPr>
          <p:cNvSpPr/>
          <p:nvPr/>
        </p:nvSpPr>
        <p:spPr>
          <a:xfrm>
            <a:off x="4707231" y="419810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7</a:t>
            </a:r>
          </a:p>
        </p:txBody>
      </p:sp>
      <p:sp>
        <p:nvSpPr>
          <p:cNvPr id="18" name="8">
            <a:extLst>
              <a:ext uri="{FF2B5EF4-FFF2-40B4-BE49-F238E27FC236}">
                <a16:creationId xmlns:a16="http://schemas.microsoft.com/office/drawing/2014/main" id="{C211943F-9F62-4650-94DD-8F7F1928EFA9}"/>
              </a:ext>
            </a:extLst>
          </p:cNvPr>
          <p:cNvSpPr/>
          <p:nvPr/>
        </p:nvSpPr>
        <p:spPr>
          <a:xfrm>
            <a:off x="6794570" y="472132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8</a:t>
            </a:r>
          </a:p>
        </p:txBody>
      </p:sp>
      <p:sp>
        <p:nvSpPr>
          <p:cNvPr id="19" name="9">
            <a:extLst>
              <a:ext uri="{FF2B5EF4-FFF2-40B4-BE49-F238E27FC236}">
                <a16:creationId xmlns:a16="http://schemas.microsoft.com/office/drawing/2014/main" id="{CAC0132F-E932-4EDD-A884-C425B09003CF}"/>
              </a:ext>
            </a:extLst>
          </p:cNvPr>
          <p:cNvSpPr/>
          <p:nvPr/>
        </p:nvSpPr>
        <p:spPr>
          <a:xfrm>
            <a:off x="6325190" y="5248663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9</a:t>
            </a:r>
          </a:p>
        </p:txBody>
      </p:sp>
      <p:sp>
        <p:nvSpPr>
          <p:cNvPr id="20" name="слово елка">
            <a:extLst>
              <a:ext uri="{FF2B5EF4-FFF2-40B4-BE49-F238E27FC236}">
                <a16:creationId xmlns:a16="http://schemas.microsoft.com/office/drawing/2014/main" id="{30588599-03B5-4783-B7C0-3D1418895A2E}"/>
              </a:ext>
            </a:extLst>
          </p:cNvPr>
          <p:cNvSpPr txBox="1"/>
          <p:nvPr/>
        </p:nvSpPr>
        <p:spPr>
          <a:xfrm>
            <a:off x="6831933" y="5226352"/>
            <a:ext cx="2208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ё    л           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5485A2F-64E1-419E-A240-EC67D688E76E}"/>
              </a:ext>
            </a:extLst>
          </p:cNvPr>
          <p:cNvSpPr/>
          <p:nvPr/>
        </p:nvSpPr>
        <p:spPr>
          <a:xfrm>
            <a:off x="579198" y="1209746"/>
            <a:ext cx="4423101" cy="1647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Новый Год она пришла,</a:t>
            </a:r>
            <a:endParaRPr lang="ru-RU" sz="2400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Вкусный запах принесла.</a:t>
            </a:r>
            <a:endParaRPr lang="ru-RU" sz="2400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ветвях ее иголки,</a:t>
            </a:r>
            <a:endParaRPr lang="ru-RU" sz="2400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Ну конечно это…</a:t>
            </a:r>
          </a:p>
        </p:txBody>
      </p:sp>
      <p:pic>
        <p:nvPicPr>
          <p:cNvPr id="23" name="гирлянда">
            <a:extLst>
              <a:ext uri="{FF2B5EF4-FFF2-40B4-BE49-F238E27FC236}">
                <a16:creationId xmlns:a16="http://schemas.microsoft.com/office/drawing/2014/main" id="{F08EA833-0195-455D-9A78-40829592C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37" y="3032429"/>
            <a:ext cx="3146951" cy="3146951"/>
          </a:xfrm>
          <a:prstGeom prst="rect">
            <a:avLst/>
          </a:prstGeom>
        </p:spPr>
      </p:pic>
      <p:sp>
        <p:nvSpPr>
          <p:cNvPr id="26" name="быстро огоньки">
            <a:extLst>
              <a:ext uri="{FF2B5EF4-FFF2-40B4-BE49-F238E27FC236}">
                <a16:creationId xmlns:a16="http://schemas.microsoft.com/office/drawing/2014/main" id="{7C899EDB-E01E-432B-91CC-A1962A7F53CD}"/>
              </a:ext>
            </a:extLst>
          </p:cNvPr>
          <p:cNvSpPr/>
          <p:nvPr/>
        </p:nvSpPr>
        <p:spPr>
          <a:xfrm>
            <a:off x="701794" y="1034245"/>
            <a:ext cx="6096000" cy="16471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Быстро огоньки мигают,</a:t>
            </a:r>
            <a:endParaRPr lang="ru-RU" sz="2400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Сверху вниз перебегают.</a:t>
            </a:r>
            <a:endParaRPr lang="ru-RU" sz="2400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Эта дружная команда</a:t>
            </a:r>
            <a:endParaRPr lang="ru-RU" sz="2400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Называется…</a:t>
            </a:r>
          </a:p>
        </p:txBody>
      </p:sp>
      <p:sp>
        <p:nvSpPr>
          <p:cNvPr id="27" name="слово гир">
            <a:extLst>
              <a:ext uri="{FF2B5EF4-FFF2-40B4-BE49-F238E27FC236}">
                <a16:creationId xmlns:a16="http://schemas.microsoft.com/office/drawing/2014/main" id="{647FFFAD-ED77-4516-9A09-DA006CDA3744}"/>
              </a:ext>
            </a:extLst>
          </p:cNvPr>
          <p:cNvSpPr/>
          <p:nvPr/>
        </p:nvSpPr>
        <p:spPr>
          <a:xfrm>
            <a:off x="7050289" y="4701953"/>
            <a:ext cx="4567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г            р     л     я    н    д     а</a:t>
            </a:r>
          </a:p>
        </p:txBody>
      </p:sp>
      <p:sp>
        <p:nvSpPr>
          <p:cNvPr id="5" name="Новогордний хоровод...">
            <a:extLst>
              <a:ext uri="{FF2B5EF4-FFF2-40B4-BE49-F238E27FC236}">
                <a16:creationId xmlns:a16="http://schemas.microsoft.com/office/drawing/2014/main" id="{2CBFD04C-F63F-47AB-963C-B5613977016A}"/>
              </a:ext>
            </a:extLst>
          </p:cNvPr>
          <p:cNvSpPr/>
          <p:nvPr/>
        </p:nvSpPr>
        <p:spPr>
          <a:xfrm>
            <a:off x="729812" y="1124860"/>
            <a:ext cx="4393303" cy="1647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Новогодний хоровод</a:t>
            </a:r>
            <a:endParaRPr lang="ru-RU" sz="2400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Взрослых и детей зовет.</a:t>
            </a:r>
            <a:endParaRPr lang="ru-RU" sz="2400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Дед Мороз – проказник,</a:t>
            </a:r>
            <a:endParaRPr lang="ru-RU" sz="2400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 нам спешит на… </a:t>
            </a:r>
          </a:p>
        </p:txBody>
      </p:sp>
      <p:pic>
        <p:nvPicPr>
          <p:cNvPr id="7" name="нов хоровод картинка">
            <a:extLst>
              <a:ext uri="{FF2B5EF4-FFF2-40B4-BE49-F238E27FC236}">
                <a16:creationId xmlns:a16="http://schemas.microsoft.com/office/drawing/2014/main" id="{02A61C4C-C568-498B-8042-6BDFB193AC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3" y="2187878"/>
            <a:ext cx="4104004" cy="4104004"/>
          </a:xfrm>
          <a:prstGeom prst="rect">
            <a:avLst/>
          </a:prstGeom>
        </p:spPr>
      </p:pic>
      <p:sp>
        <p:nvSpPr>
          <p:cNvPr id="8" name="текст серпантин">
            <a:extLst>
              <a:ext uri="{FF2B5EF4-FFF2-40B4-BE49-F238E27FC236}">
                <a16:creationId xmlns:a16="http://schemas.microsoft.com/office/drawing/2014/main" id="{CE2A9A22-AB32-41A5-A46A-0C1C809297FE}"/>
              </a:ext>
            </a:extLst>
          </p:cNvPr>
          <p:cNvSpPr/>
          <p:nvPr/>
        </p:nvSpPr>
        <p:spPr>
          <a:xfrm>
            <a:off x="857439" y="1162187"/>
            <a:ext cx="3232452" cy="1647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пляшут, и скачут</a:t>
            </a:r>
            <a:endParaRPr lang="ru-RU" sz="2400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Там все, как один.</a:t>
            </a:r>
            <a:endParaRPr lang="ru-RU" sz="2400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лентою вьется</a:t>
            </a:r>
            <a:endParaRPr lang="ru-RU" sz="2400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Цветной… </a:t>
            </a:r>
          </a:p>
        </p:txBody>
      </p:sp>
      <p:grpSp>
        <p:nvGrpSpPr>
          <p:cNvPr id="24" name="серпантин">
            <a:extLst>
              <a:ext uri="{FF2B5EF4-FFF2-40B4-BE49-F238E27FC236}">
                <a16:creationId xmlns:a16="http://schemas.microsoft.com/office/drawing/2014/main" id="{2C75F0A9-3E1B-4494-A344-E668147DB713}"/>
              </a:ext>
            </a:extLst>
          </p:cNvPr>
          <p:cNvGrpSpPr/>
          <p:nvPr/>
        </p:nvGrpSpPr>
        <p:grpSpPr>
          <a:xfrm>
            <a:off x="1734835" y="3095664"/>
            <a:ext cx="996746" cy="2750858"/>
            <a:chOff x="10997529" y="2968260"/>
            <a:chExt cx="1877400" cy="389601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DF98F496-F5A3-4E48-9624-ABDAA38BD8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4" r="59622" b="12883"/>
            <a:stretch/>
          </p:blipFill>
          <p:spPr>
            <a:xfrm rot="21162077">
              <a:off x="11645674" y="2968260"/>
              <a:ext cx="1229255" cy="387680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5E80A9A4-6070-469B-8A32-D33198E16A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4" r="59622" b="12883"/>
            <a:stretch/>
          </p:blipFill>
          <p:spPr>
            <a:xfrm rot="548555">
              <a:off x="10997529" y="2987461"/>
              <a:ext cx="1229255" cy="3876809"/>
            </a:xfrm>
            <a:prstGeom prst="rect">
              <a:avLst/>
            </a:prstGeom>
          </p:spPr>
        </p:pic>
      </p:grpSp>
      <p:sp>
        <p:nvSpPr>
          <p:cNvPr id="25" name="слово серпантин">
            <a:extLst>
              <a:ext uri="{FF2B5EF4-FFF2-40B4-BE49-F238E27FC236}">
                <a16:creationId xmlns:a16="http://schemas.microsoft.com/office/drawing/2014/main" id="{CCC83DE5-0FED-460A-A7EC-EA20CC48EDB4}"/>
              </a:ext>
            </a:extLst>
          </p:cNvPr>
          <p:cNvSpPr/>
          <p:nvPr/>
        </p:nvSpPr>
        <p:spPr>
          <a:xfrm>
            <a:off x="5074639" y="4235726"/>
            <a:ext cx="5537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с     е    р     п    а           т     и    н</a:t>
            </a:r>
            <a:endParaRPr lang="ru-RU" sz="2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текст подарки">
            <a:extLst>
              <a:ext uri="{FF2B5EF4-FFF2-40B4-BE49-F238E27FC236}">
                <a16:creationId xmlns:a16="http://schemas.microsoft.com/office/drawing/2014/main" id="{1698EE16-1B05-4226-9DC4-647B61649136}"/>
              </a:ext>
            </a:extLst>
          </p:cNvPr>
          <p:cNvSpPr/>
          <p:nvPr/>
        </p:nvSpPr>
        <p:spPr>
          <a:xfrm>
            <a:off x="654519" y="1204130"/>
            <a:ext cx="3809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в коробки, и в пакеты</a:t>
            </a:r>
            <a:endParaRPr lang="ru-RU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Упакованы конфеты.</a:t>
            </a:r>
            <a:endParaRPr lang="ru-RU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Фантики так ярки!</a:t>
            </a:r>
            <a:endParaRPr lang="ru-RU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Будут всем… </a:t>
            </a:r>
            <a:endParaRPr lang="ru-RU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1" name="подарки">
            <a:extLst>
              <a:ext uri="{FF2B5EF4-FFF2-40B4-BE49-F238E27FC236}">
                <a16:creationId xmlns:a16="http://schemas.microsoft.com/office/drawing/2014/main" id="{675D2287-292D-4854-A684-C95B6983A8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43" y="3456569"/>
            <a:ext cx="2302903" cy="1483070"/>
          </a:xfrm>
          <a:prstGeom prst="rect">
            <a:avLst/>
          </a:prstGeom>
        </p:spPr>
      </p:pic>
      <p:sp>
        <p:nvSpPr>
          <p:cNvPr id="32" name="слово подарки">
            <a:extLst>
              <a:ext uri="{FF2B5EF4-FFF2-40B4-BE49-F238E27FC236}">
                <a16:creationId xmlns:a16="http://schemas.microsoft.com/office/drawing/2014/main" id="{DCBD400D-964E-4ED9-93E7-FFA78153807E}"/>
              </a:ext>
            </a:extLst>
          </p:cNvPr>
          <p:cNvSpPr/>
          <p:nvPr/>
        </p:nvSpPr>
        <p:spPr>
          <a:xfrm>
            <a:off x="6831933" y="3764430"/>
            <a:ext cx="3635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   о            а     р    к     и</a:t>
            </a:r>
            <a:endParaRPr lang="ru-RU" sz="2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текст звезда">
            <a:extLst>
              <a:ext uri="{FF2B5EF4-FFF2-40B4-BE49-F238E27FC236}">
                <a16:creationId xmlns:a16="http://schemas.microsoft.com/office/drawing/2014/main" id="{255C5321-59E9-474E-AE59-77438BE2DAAF}"/>
              </a:ext>
            </a:extLst>
          </p:cNvPr>
          <p:cNvSpPr/>
          <p:nvPr/>
        </p:nvSpPr>
        <p:spPr>
          <a:xfrm>
            <a:off x="665793" y="1090496"/>
            <a:ext cx="3830343" cy="1647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небесах она сверкает,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Нашу елку украшает.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 померкнет никогда</a:t>
            </a:r>
          </a:p>
          <a:p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новогодний день… </a:t>
            </a:r>
          </a:p>
        </p:txBody>
      </p:sp>
      <p:sp>
        <p:nvSpPr>
          <p:cNvPr id="29" name="слово звезда">
            <a:extLst>
              <a:ext uri="{FF2B5EF4-FFF2-40B4-BE49-F238E27FC236}">
                <a16:creationId xmlns:a16="http://schemas.microsoft.com/office/drawing/2014/main" id="{65DFDCE0-7B20-4C80-9B5F-E34478E083A1}"/>
              </a:ext>
            </a:extLst>
          </p:cNvPr>
          <p:cNvSpPr/>
          <p:nvPr/>
        </p:nvSpPr>
        <p:spPr>
          <a:xfrm>
            <a:off x="6096000" y="3225661"/>
            <a:ext cx="3305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      в    е           д     а</a:t>
            </a:r>
            <a:endParaRPr lang="ru-RU" sz="2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3" name="звезда">
            <a:extLst>
              <a:ext uri="{FF2B5EF4-FFF2-40B4-BE49-F238E27FC236}">
                <a16:creationId xmlns:a16="http://schemas.microsoft.com/office/drawing/2014/main" id="{DEE816EC-3322-44EE-8209-4BD2E72276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62" y="3449033"/>
            <a:ext cx="2176184" cy="2176184"/>
          </a:xfrm>
          <a:prstGeom prst="rect">
            <a:avLst/>
          </a:prstGeom>
        </p:spPr>
      </p:pic>
      <p:sp>
        <p:nvSpPr>
          <p:cNvPr id="34" name="текст шарик">
            <a:extLst>
              <a:ext uri="{FF2B5EF4-FFF2-40B4-BE49-F238E27FC236}">
                <a16:creationId xmlns:a16="http://schemas.microsoft.com/office/drawing/2014/main" id="{FD53B9B6-7F17-4673-800E-8CC9650D41AF}"/>
              </a:ext>
            </a:extLst>
          </p:cNvPr>
          <p:cNvSpPr/>
          <p:nvPr/>
        </p:nvSpPr>
        <p:spPr>
          <a:xfrm>
            <a:off x="856159" y="1197674"/>
            <a:ext cx="42661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Целый год лежал на полке,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 теперь висит на елке.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Это не фонарик,</a:t>
            </a:r>
          </a:p>
          <a:p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 стеклянный ….</a:t>
            </a:r>
          </a:p>
        </p:txBody>
      </p:sp>
      <p:pic>
        <p:nvPicPr>
          <p:cNvPr id="36" name="шарик">
            <a:extLst>
              <a:ext uri="{FF2B5EF4-FFF2-40B4-BE49-F238E27FC236}">
                <a16:creationId xmlns:a16="http://schemas.microsoft.com/office/drawing/2014/main" id="{8227814C-0216-46AC-A32F-0FB449FFCF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28" y="3311335"/>
            <a:ext cx="1666206" cy="2198938"/>
          </a:xfrm>
          <a:prstGeom prst="rect">
            <a:avLst/>
          </a:prstGeom>
        </p:spPr>
      </p:pic>
      <p:sp>
        <p:nvSpPr>
          <p:cNvPr id="37" name="слово шарик">
            <a:extLst>
              <a:ext uri="{FF2B5EF4-FFF2-40B4-BE49-F238E27FC236}">
                <a16:creationId xmlns:a16="http://schemas.microsoft.com/office/drawing/2014/main" id="{8773824A-95D8-4713-86FC-144682B9A645}"/>
              </a:ext>
            </a:extLst>
          </p:cNvPr>
          <p:cNvSpPr/>
          <p:nvPr/>
        </p:nvSpPr>
        <p:spPr>
          <a:xfrm>
            <a:off x="7324520" y="2759434"/>
            <a:ext cx="2608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ш           р    и    к</a:t>
            </a:r>
            <a:endParaRPr lang="ru-RU" sz="2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" name="текст хоровод">
            <a:extLst>
              <a:ext uri="{FF2B5EF4-FFF2-40B4-BE49-F238E27FC236}">
                <a16:creationId xmlns:a16="http://schemas.microsoft.com/office/drawing/2014/main" id="{AF8AA519-F4B6-4B22-A75D-4CA7378125FC}"/>
              </a:ext>
            </a:extLst>
          </p:cNvPr>
          <p:cNvSpPr/>
          <p:nvPr/>
        </p:nvSpPr>
        <p:spPr>
          <a:xfrm>
            <a:off x="574435" y="1371230"/>
            <a:ext cx="4454628" cy="1647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Елка в праздник Новый Год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Взрослых и детей зовет.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Приглашает весь народ</a:t>
            </a:r>
          </a:p>
          <a:p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новогодний… </a:t>
            </a:r>
          </a:p>
        </p:txBody>
      </p:sp>
      <p:pic>
        <p:nvPicPr>
          <p:cNvPr id="42" name="хоровод">
            <a:extLst>
              <a:ext uri="{FF2B5EF4-FFF2-40B4-BE49-F238E27FC236}">
                <a16:creationId xmlns:a16="http://schemas.microsoft.com/office/drawing/2014/main" id="{40822B5E-1EC3-4766-B649-24A993B7DF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90" y="3338216"/>
            <a:ext cx="2857500" cy="2828925"/>
          </a:xfrm>
          <a:prstGeom prst="rect">
            <a:avLst/>
          </a:prstGeom>
        </p:spPr>
      </p:pic>
      <p:sp>
        <p:nvSpPr>
          <p:cNvPr id="43" name="слово  хоровод">
            <a:extLst>
              <a:ext uri="{FF2B5EF4-FFF2-40B4-BE49-F238E27FC236}">
                <a16:creationId xmlns:a16="http://schemas.microsoft.com/office/drawing/2014/main" id="{51338EB7-9C90-43B7-89AF-CAA5D9F0BB97}"/>
              </a:ext>
            </a:extLst>
          </p:cNvPr>
          <p:cNvSpPr/>
          <p:nvPr/>
        </p:nvSpPr>
        <p:spPr>
          <a:xfrm>
            <a:off x="6866091" y="2289241"/>
            <a:ext cx="3659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х    о           </a:t>
            </a:r>
            <a:r>
              <a:rPr lang="ru-RU" sz="2400" b="1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</a:t>
            </a:r>
            <a:r>
              <a:rPr lang="ru-RU" sz="24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в    о    д</a:t>
            </a:r>
            <a:endParaRPr lang="ru-RU" sz="2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4" name="текст хлопушка">
            <a:extLst>
              <a:ext uri="{FF2B5EF4-FFF2-40B4-BE49-F238E27FC236}">
                <a16:creationId xmlns:a16="http://schemas.microsoft.com/office/drawing/2014/main" id="{BEF5154D-830B-44B8-9D14-863E0E926AF5}"/>
              </a:ext>
            </a:extLst>
          </p:cNvPr>
          <p:cNvSpPr/>
          <p:nvPr/>
        </p:nvSpPr>
        <p:spPr>
          <a:xfrm>
            <a:off x="665793" y="1345763"/>
            <a:ext cx="4811150" cy="1647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Всюду в этот праздник грохот!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Взрыв, за ним веселый хохот!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Очень шумная игрушка –</a:t>
            </a:r>
          </a:p>
          <a:p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Новогодняя… </a:t>
            </a:r>
          </a:p>
        </p:txBody>
      </p:sp>
      <p:pic>
        <p:nvPicPr>
          <p:cNvPr id="46" name="хлопушка">
            <a:extLst>
              <a:ext uri="{FF2B5EF4-FFF2-40B4-BE49-F238E27FC236}">
                <a16:creationId xmlns:a16="http://schemas.microsoft.com/office/drawing/2014/main" id="{1CADBCF2-717C-4234-8363-F136F771162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9" y="3260894"/>
            <a:ext cx="2857500" cy="2857500"/>
          </a:xfrm>
          <a:prstGeom prst="rect">
            <a:avLst/>
          </a:prstGeom>
        </p:spPr>
      </p:pic>
      <p:sp>
        <p:nvSpPr>
          <p:cNvPr id="47" name="слово хлопушка">
            <a:extLst>
              <a:ext uri="{FF2B5EF4-FFF2-40B4-BE49-F238E27FC236}">
                <a16:creationId xmlns:a16="http://schemas.microsoft.com/office/drawing/2014/main" id="{7CB5BA8F-6E30-4679-8CEE-C7216882F661}"/>
              </a:ext>
            </a:extLst>
          </p:cNvPr>
          <p:cNvSpPr/>
          <p:nvPr/>
        </p:nvSpPr>
        <p:spPr>
          <a:xfrm>
            <a:off x="6325190" y="1794820"/>
            <a:ext cx="4196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х    л     о           у    ш    к     а</a:t>
            </a:r>
            <a:endParaRPr lang="ru-RU" sz="2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8" name="Стрелка: изогнутая влево 4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9B4E6F9C-6B40-49C0-A507-4CAC45448AEB}"/>
              </a:ext>
            </a:extLst>
          </p:cNvPr>
          <p:cNvSpPr/>
          <p:nvPr/>
        </p:nvSpPr>
        <p:spPr>
          <a:xfrm>
            <a:off x="11108394" y="6123843"/>
            <a:ext cx="665695" cy="461666"/>
          </a:xfrm>
          <a:prstGeom prst="curved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067E6D27-AA8D-44AC-86FF-F550530045D3}"/>
              </a:ext>
            </a:extLst>
          </p:cNvPr>
          <p:cNvGrpSpPr/>
          <p:nvPr/>
        </p:nvGrpSpPr>
        <p:grpSpPr>
          <a:xfrm>
            <a:off x="532285" y="1034245"/>
            <a:ext cx="11220306" cy="5788021"/>
            <a:chOff x="704371" y="445877"/>
            <a:chExt cx="10965712" cy="5908799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82615FA9-29E2-4912-85ED-F52D20C3AEF5}"/>
                </a:ext>
              </a:extLst>
            </p:cNvPr>
            <p:cNvSpPr/>
            <p:nvPr/>
          </p:nvSpPr>
          <p:spPr>
            <a:xfrm>
              <a:off x="704371" y="445877"/>
              <a:ext cx="10965712" cy="5908799"/>
            </a:xfrm>
            <a:prstGeom prst="rect">
              <a:avLst/>
            </a:prstGeom>
            <a:solidFill>
              <a:srgbClr val="FFD966">
                <a:alpha val="74902"/>
              </a:srgb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6DDC7A71-1252-405F-AFF4-5B013CC41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028" y="445877"/>
              <a:ext cx="9247944" cy="5908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68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200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mph" presetSubtype="0" repeatCount="200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5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7" presetClass="emph" presetSubtype="0" repeatCount="200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5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7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7" presetClass="emph" presetSubtype="0" repeatCount="200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7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09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7" presetClass="emph" presetSubtype="0" repeatCount="200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5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7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7" presetClass="emph" presetSubtype="0" repeatCount="200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7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78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79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7" presetClass="emph" presetSubtype="0" repeatCount="200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9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210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11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7" presetClass="emph" presetSubtype="0" repeatCount="200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1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242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43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27" presetClass="emph" presetSubtype="0" repeatCount="200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3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274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75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1" grpId="0"/>
      <p:bldP spid="21" grpId="1"/>
      <p:bldP spid="26" grpId="0"/>
      <p:bldP spid="26" grpId="1"/>
      <p:bldP spid="27" grpId="0"/>
      <p:bldP spid="5" grpId="0"/>
      <p:bldP spid="5" grpId="1"/>
      <p:bldP spid="8" grpId="0"/>
      <p:bldP spid="8" grpId="1"/>
      <p:bldP spid="25" grpId="0"/>
      <p:bldP spid="6" grpId="0"/>
      <p:bldP spid="6" grpId="1"/>
      <p:bldP spid="32" grpId="0"/>
      <p:bldP spid="11" grpId="0"/>
      <p:bldP spid="11" grpId="1"/>
      <p:bldP spid="29" grpId="0"/>
      <p:bldP spid="34" grpId="0"/>
      <p:bldP spid="34" grpId="1"/>
      <p:bldP spid="37" grpId="0"/>
      <p:bldP spid="38" grpId="0"/>
      <p:bldP spid="38" grpId="1"/>
      <p:bldP spid="43" grpId="0"/>
      <p:bldP spid="44" grpId="0"/>
      <p:bldP spid="44" grpId="1"/>
      <p:bldP spid="4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224</Words>
  <Application>Microsoft Office PowerPoint</Application>
  <PresentationFormat>Широкоэкранный</PresentationFormat>
  <Paragraphs>57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 Unicode MS</vt:lpstr>
      <vt:lpstr>Arial</vt:lpstr>
      <vt:lpstr>Calibri</vt:lpstr>
      <vt:lpstr>Calibri Light</vt:lpstr>
      <vt:lpstr>Тема Office</vt:lpstr>
      <vt:lpstr>Новогодний кроссворд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Кроссворд</dc:title>
  <dc:creator>Пользователь Windows</dc:creator>
  <cp:lastModifiedBy>Пользователь Windows</cp:lastModifiedBy>
  <cp:revision>57</cp:revision>
  <dcterms:created xsi:type="dcterms:W3CDTF">2020-12-13T11:51:19Z</dcterms:created>
  <dcterms:modified xsi:type="dcterms:W3CDTF">2020-12-23T17:36:08Z</dcterms:modified>
</cp:coreProperties>
</file>