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60" r:id="rId2"/>
    <p:sldId id="283" r:id="rId3"/>
    <p:sldId id="261" r:id="rId4"/>
    <p:sldId id="262" r:id="rId5"/>
    <p:sldId id="278" r:id="rId6"/>
    <p:sldId id="279" r:id="rId7"/>
    <p:sldId id="280" r:id="rId8"/>
    <p:sldId id="281" r:id="rId9"/>
    <p:sldId id="271" r:id="rId10"/>
    <p:sldId id="272" r:id="rId11"/>
    <p:sldId id="273" r:id="rId12"/>
    <p:sldId id="274" r:id="rId13"/>
    <p:sldId id="275" r:id="rId14"/>
    <p:sldId id="287" r:id="rId15"/>
    <p:sldId id="284" r:id="rId16"/>
    <p:sldId id="293" r:id="rId17"/>
    <p:sldId id="294" r:id="rId18"/>
    <p:sldId id="285" r:id="rId19"/>
    <p:sldId id="266" r:id="rId20"/>
    <p:sldId id="267" r:id="rId21"/>
    <p:sldId id="268" r:id="rId22"/>
    <p:sldId id="256" r:id="rId23"/>
    <p:sldId id="257" r:id="rId24"/>
    <p:sldId id="258" r:id="rId25"/>
    <p:sldId id="259" r:id="rId26"/>
    <p:sldId id="288" r:id="rId27"/>
    <p:sldId id="289" r:id="rId28"/>
    <p:sldId id="290" r:id="rId29"/>
    <p:sldId id="291" r:id="rId30"/>
    <p:sldId id="292" r:id="rId31"/>
    <p:sldId id="29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D0876-A003-4F84-AEB6-CAB5A30B2433}" type="doc">
      <dgm:prSet loTypeId="urn:microsoft.com/office/officeart/2005/8/layout/radial1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8BC1E89-C84B-4BF1-8230-AA4CDF86129D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ОБРАЗОВАТЕЛЬНЫЕ ОБЛАСТИ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0CDAE55-B92D-4501-B764-96194211EC60}" type="parTrans" cxnId="{F40C733A-6445-4275-93E6-1844EAF7D60B}">
      <dgm:prSet/>
      <dgm:spPr/>
      <dgm:t>
        <a:bodyPr/>
        <a:lstStyle/>
        <a:p>
          <a:endParaRPr lang="ru-RU"/>
        </a:p>
      </dgm:t>
    </dgm:pt>
    <dgm:pt modelId="{E9E7303D-9C95-4D79-8108-AF0A0A35BBA0}" type="sibTrans" cxnId="{F40C733A-6445-4275-93E6-1844EAF7D60B}">
      <dgm:prSet/>
      <dgm:spPr/>
      <dgm:t>
        <a:bodyPr/>
        <a:lstStyle/>
        <a:p>
          <a:endParaRPr lang="ru-RU"/>
        </a:p>
      </dgm:t>
    </dgm:pt>
    <dgm:pt modelId="{9AD6CC54-3D77-4576-8126-4D77116AB80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Социально – коммуникативное развитие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C2BB9D6-F5BE-4CEB-A03B-BFBE1D7FD5F0}" type="parTrans" cxnId="{47F9D996-24B3-497B-B378-F0666E81A90A}">
      <dgm:prSet/>
      <dgm:spPr/>
      <dgm:t>
        <a:bodyPr/>
        <a:lstStyle/>
        <a:p>
          <a:endParaRPr lang="ru-RU"/>
        </a:p>
      </dgm:t>
    </dgm:pt>
    <dgm:pt modelId="{B93264F5-34FC-49F9-BCF4-A9E2E8A0EE44}" type="sibTrans" cxnId="{47F9D996-24B3-497B-B378-F0666E81A90A}">
      <dgm:prSet/>
      <dgm:spPr/>
      <dgm:t>
        <a:bodyPr/>
        <a:lstStyle/>
        <a:p>
          <a:endParaRPr lang="ru-RU"/>
        </a:p>
      </dgm:t>
    </dgm:pt>
    <dgm:pt modelId="{C0FDAFE5-B232-41F6-8296-DBB84B8F679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ПОЗНАВАТЕЛЬНОЕ РАЗВИТИЕ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CBF9F00-220A-4D63-ACFD-9ACD3BACD04F}" type="parTrans" cxnId="{A3CA0F7A-029F-4C96-A1A3-8115ABA0FDDE}">
      <dgm:prSet/>
      <dgm:spPr/>
      <dgm:t>
        <a:bodyPr/>
        <a:lstStyle/>
        <a:p>
          <a:endParaRPr lang="ru-RU"/>
        </a:p>
      </dgm:t>
    </dgm:pt>
    <dgm:pt modelId="{8A9FEE2E-9A96-4207-B55E-BD852E60C43E}" type="sibTrans" cxnId="{A3CA0F7A-029F-4C96-A1A3-8115ABA0FDDE}">
      <dgm:prSet/>
      <dgm:spPr/>
      <dgm:t>
        <a:bodyPr/>
        <a:lstStyle/>
        <a:p>
          <a:endParaRPr lang="ru-RU"/>
        </a:p>
      </dgm:t>
    </dgm:pt>
    <dgm:pt modelId="{988C6177-BDC3-4474-B293-96BC4AC1ABC4}">
      <dgm:prSet phldrT="[Текст]" phldr="1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FF2F101-85B7-4CAB-89BE-83EE53E84F6C}" type="parTrans" cxnId="{AD848052-29BB-40D8-AD77-8927BBCE6236}">
      <dgm:prSet/>
      <dgm:spPr/>
      <dgm:t>
        <a:bodyPr/>
        <a:lstStyle/>
        <a:p>
          <a:endParaRPr lang="ru-RU"/>
        </a:p>
      </dgm:t>
    </dgm:pt>
    <dgm:pt modelId="{E4DB18D2-7C3B-4A29-B71F-B88432B9EA8C}" type="sibTrans" cxnId="{AD848052-29BB-40D8-AD77-8927BBCE6236}">
      <dgm:prSet/>
      <dgm:spPr/>
      <dgm:t>
        <a:bodyPr/>
        <a:lstStyle/>
        <a:p>
          <a:endParaRPr lang="ru-RU"/>
        </a:p>
      </dgm:t>
    </dgm:pt>
    <dgm:pt modelId="{7E031D5D-EED3-423B-BC0D-07C049E118FF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F4B5653-22B2-4BBE-BF5B-89A1535DFC0B}" type="parTrans" cxnId="{41F3E91E-BF2A-43A2-B2F0-F559E184DF08}">
      <dgm:prSet/>
      <dgm:spPr/>
      <dgm:t>
        <a:bodyPr/>
        <a:lstStyle/>
        <a:p>
          <a:endParaRPr lang="ru-RU"/>
        </a:p>
      </dgm:t>
    </dgm:pt>
    <dgm:pt modelId="{421CE32E-29D1-400F-9F91-5DA2BCD318EE}" type="sibTrans" cxnId="{41F3E91E-BF2A-43A2-B2F0-F559E184DF08}">
      <dgm:prSet/>
      <dgm:spPr/>
      <dgm:t>
        <a:bodyPr/>
        <a:lstStyle/>
        <a:p>
          <a:endParaRPr lang="ru-RU"/>
        </a:p>
      </dgm:t>
    </dgm:pt>
    <dgm:pt modelId="{9AAD23F7-921C-4AD7-9CD5-0CEB3F288E9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Художественно – эстетическое развитие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76F312CF-CFE1-4FAB-8B68-D1D3FDEF8916}" type="parTrans" cxnId="{3C576F90-A53C-4655-8857-7A1E3E6E2A30}">
      <dgm:prSet/>
      <dgm:spPr/>
      <dgm:t>
        <a:bodyPr/>
        <a:lstStyle/>
        <a:p>
          <a:endParaRPr lang="ru-RU"/>
        </a:p>
      </dgm:t>
    </dgm:pt>
    <dgm:pt modelId="{21EEDD03-323A-4A9E-858E-234F5F75C192}" type="sibTrans" cxnId="{3C576F90-A53C-4655-8857-7A1E3E6E2A30}">
      <dgm:prSet/>
      <dgm:spPr/>
      <dgm:t>
        <a:bodyPr/>
        <a:lstStyle/>
        <a:p>
          <a:endParaRPr lang="ru-RU"/>
        </a:p>
      </dgm:t>
    </dgm:pt>
    <dgm:pt modelId="{9084204B-BCF2-4324-B2E7-3DC7325C94B7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ФИЗИЧЕСКОЕ РАЗВИТИЕ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5DC468E-BB18-4EDE-9C9F-CF0339A12872}" type="parTrans" cxnId="{C295AEFD-872E-4884-8F35-14EFEB8677E7}">
      <dgm:prSet/>
      <dgm:spPr/>
      <dgm:t>
        <a:bodyPr/>
        <a:lstStyle/>
        <a:p>
          <a:endParaRPr lang="ru-RU"/>
        </a:p>
      </dgm:t>
    </dgm:pt>
    <dgm:pt modelId="{B71481ED-4BCC-410D-A2A8-0537C4A37F5C}" type="sibTrans" cxnId="{C295AEFD-872E-4884-8F35-14EFEB8677E7}">
      <dgm:prSet/>
      <dgm:spPr/>
      <dgm:t>
        <a:bodyPr/>
        <a:lstStyle/>
        <a:p>
          <a:endParaRPr lang="ru-RU"/>
        </a:p>
      </dgm:t>
    </dgm:pt>
    <dgm:pt modelId="{55F0DD49-21E9-4333-9CEE-A4CFF06084E7}" type="pres">
      <dgm:prSet presAssocID="{63FD0876-A003-4F84-AEB6-CAB5A30B243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7016FD-6DC0-41F4-A742-6193A3412269}" type="pres">
      <dgm:prSet presAssocID="{08BC1E89-C84B-4BF1-8230-AA4CDF86129D}" presName="centerShape" presStyleLbl="node0" presStyleIdx="0" presStyleCnt="1" custScaleX="191509" custScaleY="69686"/>
      <dgm:spPr/>
      <dgm:t>
        <a:bodyPr/>
        <a:lstStyle/>
        <a:p>
          <a:endParaRPr lang="ru-RU"/>
        </a:p>
      </dgm:t>
    </dgm:pt>
    <dgm:pt modelId="{D3FC2EF3-B8BB-4830-B62A-B687648BDF72}" type="pres">
      <dgm:prSet presAssocID="{FC2BB9D6-F5BE-4CEB-A03B-BFBE1D7FD5F0}" presName="Name9" presStyleLbl="parChTrans1D2" presStyleIdx="0" presStyleCnt="5"/>
      <dgm:spPr/>
      <dgm:t>
        <a:bodyPr/>
        <a:lstStyle/>
        <a:p>
          <a:endParaRPr lang="ru-RU"/>
        </a:p>
      </dgm:t>
    </dgm:pt>
    <dgm:pt modelId="{B5C3AB49-C745-4CF0-8E8E-8322BBA34860}" type="pres">
      <dgm:prSet presAssocID="{FC2BB9D6-F5BE-4CEB-A03B-BFBE1D7FD5F0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CE8B930-543F-4D74-BBD8-453E52A9F5D5}" type="pres">
      <dgm:prSet presAssocID="{9AD6CC54-3D77-4576-8126-4D77116AB80E}" presName="node" presStyleLbl="node1" presStyleIdx="0" presStyleCnt="5" custRadScaleRad="99550" custRadScaleInc="2903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87AD75A-A589-4E16-9623-84F7A89DB4B9}" type="pres">
      <dgm:prSet presAssocID="{4CBF9F00-220A-4D63-ACFD-9ACD3BACD04F}" presName="Name9" presStyleLbl="parChTrans1D2" presStyleIdx="1" presStyleCnt="5"/>
      <dgm:spPr/>
      <dgm:t>
        <a:bodyPr/>
        <a:lstStyle/>
        <a:p>
          <a:endParaRPr lang="ru-RU"/>
        </a:p>
      </dgm:t>
    </dgm:pt>
    <dgm:pt modelId="{4E2F2F1C-8331-4A82-800D-2F56A8A732B5}" type="pres">
      <dgm:prSet presAssocID="{4CBF9F00-220A-4D63-ACFD-9ACD3BACD04F}" presName="connTx" presStyleLbl="parChTrans1D2" presStyleIdx="1" presStyleCnt="5"/>
      <dgm:spPr/>
      <dgm:t>
        <a:bodyPr/>
        <a:lstStyle/>
        <a:p>
          <a:endParaRPr lang="ru-RU"/>
        </a:p>
      </dgm:t>
    </dgm:pt>
    <dgm:pt modelId="{CCEC15B3-B5C4-4368-8149-755667B9B72A}" type="pres">
      <dgm:prSet presAssocID="{C0FDAFE5-B232-41F6-8296-DBB84B8F6791}" presName="node" presStyleLbl="node1" presStyleIdx="1" presStyleCnt="5" custRadScaleRad="136263" custRadScaleInc="44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C6FE049-DAE0-4B4B-817B-A8E3E532C4A0}" type="pres">
      <dgm:prSet presAssocID="{BF4B5653-22B2-4BBE-BF5B-89A1535DFC0B}" presName="Name9" presStyleLbl="parChTrans1D2" presStyleIdx="2" presStyleCnt="5"/>
      <dgm:spPr/>
      <dgm:t>
        <a:bodyPr/>
        <a:lstStyle/>
        <a:p>
          <a:endParaRPr lang="ru-RU"/>
        </a:p>
      </dgm:t>
    </dgm:pt>
    <dgm:pt modelId="{9F86C0B0-F50B-4888-84D8-F2A8044C2CFB}" type="pres">
      <dgm:prSet presAssocID="{BF4B5653-22B2-4BBE-BF5B-89A1535DFC0B}" presName="connTx" presStyleLbl="parChTrans1D2" presStyleIdx="2" presStyleCnt="5"/>
      <dgm:spPr/>
      <dgm:t>
        <a:bodyPr/>
        <a:lstStyle/>
        <a:p>
          <a:endParaRPr lang="ru-RU"/>
        </a:p>
      </dgm:t>
    </dgm:pt>
    <dgm:pt modelId="{9E6BFF94-0D5D-40A3-BE42-277B7856A607}" type="pres">
      <dgm:prSet presAssocID="{7E031D5D-EED3-423B-BC0D-07C049E118FF}" presName="node" presStyleLbl="node1" presStyleIdx="2" presStyleCnt="5" custRadScaleRad="116187" custRadScaleInc="-281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92F09A6-BB5B-4B46-9303-EC4C8DD3B7F0}" type="pres">
      <dgm:prSet presAssocID="{76F312CF-CFE1-4FAB-8B68-D1D3FDEF8916}" presName="Name9" presStyleLbl="parChTrans1D2" presStyleIdx="3" presStyleCnt="5"/>
      <dgm:spPr/>
      <dgm:t>
        <a:bodyPr/>
        <a:lstStyle/>
        <a:p>
          <a:endParaRPr lang="ru-RU"/>
        </a:p>
      </dgm:t>
    </dgm:pt>
    <dgm:pt modelId="{D2D80519-E27F-4860-8747-467DA28C21A2}" type="pres">
      <dgm:prSet presAssocID="{76F312CF-CFE1-4FAB-8B68-D1D3FDEF8916}" presName="connTx" presStyleLbl="parChTrans1D2" presStyleIdx="3" presStyleCnt="5"/>
      <dgm:spPr/>
      <dgm:t>
        <a:bodyPr/>
        <a:lstStyle/>
        <a:p>
          <a:endParaRPr lang="ru-RU"/>
        </a:p>
      </dgm:t>
    </dgm:pt>
    <dgm:pt modelId="{97AE0524-7996-4DC0-84DD-F6881BA09FBB}" type="pres">
      <dgm:prSet presAssocID="{9AAD23F7-921C-4AD7-9CD5-0CEB3F288E94}" presName="node" presStyleLbl="node1" presStyleIdx="3" presStyleCnt="5" custRadScaleRad="128631" custRadScaleInc="3736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695F9B4-C1F5-4168-8F17-18C081573824}" type="pres">
      <dgm:prSet presAssocID="{75DC468E-BB18-4EDE-9C9F-CF0339A12872}" presName="Name9" presStyleLbl="parChTrans1D2" presStyleIdx="4" presStyleCnt="5"/>
      <dgm:spPr/>
      <dgm:t>
        <a:bodyPr/>
        <a:lstStyle/>
        <a:p>
          <a:endParaRPr lang="ru-RU"/>
        </a:p>
      </dgm:t>
    </dgm:pt>
    <dgm:pt modelId="{2C80074F-10FD-4870-98A1-87ECD160111D}" type="pres">
      <dgm:prSet presAssocID="{75DC468E-BB18-4EDE-9C9F-CF0339A1287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C973E45D-A656-4880-B72B-075A282181D8}" type="pres">
      <dgm:prSet presAssocID="{9084204B-BCF2-4324-B2E7-3DC7325C94B7}" presName="node" presStyleLbl="node1" presStyleIdx="4" presStyleCnt="5" custRadScaleRad="124216" custRadScaleInc="2617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1357DB88-BB02-4DFA-AF94-B06794F8A271}" type="presOf" srcId="{08BC1E89-C84B-4BF1-8230-AA4CDF86129D}" destId="{4D7016FD-6DC0-41F4-A742-6193A3412269}" srcOrd="0" destOrd="0" presId="urn:microsoft.com/office/officeart/2005/8/layout/radial1"/>
    <dgm:cxn modelId="{ADBE9EA4-7AF7-459B-A409-DEBAE3784253}" type="presOf" srcId="{76F312CF-CFE1-4FAB-8B68-D1D3FDEF8916}" destId="{D2D80519-E27F-4860-8747-467DA28C21A2}" srcOrd="1" destOrd="0" presId="urn:microsoft.com/office/officeart/2005/8/layout/radial1"/>
    <dgm:cxn modelId="{653158B4-4CB5-4767-B15D-2665A57FA072}" type="presOf" srcId="{9084204B-BCF2-4324-B2E7-3DC7325C94B7}" destId="{C973E45D-A656-4880-B72B-075A282181D8}" srcOrd="0" destOrd="0" presId="urn:microsoft.com/office/officeart/2005/8/layout/radial1"/>
    <dgm:cxn modelId="{017358A5-4D7F-433E-BEF0-0741D362C235}" type="presOf" srcId="{7E031D5D-EED3-423B-BC0D-07C049E118FF}" destId="{9E6BFF94-0D5D-40A3-BE42-277B7856A607}" srcOrd="0" destOrd="0" presId="urn:microsoft.com/office/officeart/2005/8/layout/radial1"/>
    <dgm:cxn modelId="{41F3E91E-BF2A-43A2-B2F0-F559E184DF08}" srcId="{08BC1E89-C84B-4BF1-8230-AA4CDF86129D}" destId="{7E031D5D-EED3-423B-BC0D-07C049E118FF}" srcOrd="2" destOrd="0" parTransId="{BF4B5653-22B2-4BBE-BF5B-89A1535DFC0B}" sibTransId="{421CE32E-29D1-400F-9F91-5DA2BCD318EE}"/>
    <dgm:cxn modelId="{A3CA0F7A-029F-4C96-A1A3-8115ABA0FDDE}" srcId="{08BC1E89-C84B-4BF1-8230-AA4CDF86129D}" destId="{C0FDAFE5-B232-41F6-8296-DBB84B8F6791}" srcOrd="1" destOrd="0" parTransId="{4CBF9F00-220A-4D63-ACFD-9ACD3BACD04F}" sibTransId="{8A9FEE2E-9A96-4207-B55E-BD852E60C43E}"/>
    <dgm:cxn modelId="{D22361D3-A71C-4C72-B255-2F2D45222368}" type="presOf" srcId="{75DC468E-BB18-4EDE-9C9F-CF0339A12872}" destId="{2C80074F-10FD-4870-98A1-87ECD160111D}" srcOrd="1" destOrd="0" presId="urn:microsoft.com/office/officeart/2005/8/layout/radial1"/>
    <dgm:cxn modelId="{351EF9D1-BF32-403E-8786-A4CF6BCEA6FA}" type="presOf" srcId="{FC2BB9D6-F5BE-4CEB-A03B-BFBE1D7FD5F0}" destId="{D3FC2EF3-B8BB-4830-B62A-B687648BDF72}" srcOrd="0" destOrd="0" presId="urn:microsoft.com/office/officeart/2005/8/layout/radial1"/>
    <dgm:cxn modelId="{A4C041CF-1D0A-4A17-B0AB-474C5621951A}" type="presOf" srcId="{FC2BB9D6-F5BE-4CEB-A03B-BFBE1D7FD5F0}" destId="{B5C3AB49-C745-4CF0-8E8E-8322BBA34860}" srcOrd="1" destOrd="0" presId="urn:microsoft.com/office/officeart/2005/8/layout/radial1"/>
    <dgm:cxn modelId="{C295AEFD-872E-4884-8F35-14EFEB8677E7}" srcId="{08BC1E89-C84B-4BF1-8230-AA4CDF86129D}" destId="{9084204B-BCF2-4324-B2E7-3DC7325C94B7}" srcOrd="4" destOrd="0" parTransId="{75DC468E-BB18-4EDE-9C9F-CF0339A12872}" sibTransId="{B71481ED-4BCC-410D-A2A8-0537C4A37F5C}"/>
    <dgm:cxn modelId="{56170823-04AB-4FEA-ADED-95981A77D815}" type="presOf" srcId="{9AD6CC54-3D77-4576-8126-4D77116AB80E}" destId="{3CE8B930-543F-4D74-BBD8-453E52A9F5D5}" srcOrd="0" destOrd="0" presId="urn:microsoft.com/office/officeart/2005/8/layout/radial1"/>
    <dgm:cxn modelId="{3C576F90-A53C-4655-8857-7A1E3E6E2A30}" srcId="{08BC1E89-C84B-4BF1-8230-AA4CDF86129D}" destId="{9AAD23F7-921C-4AD7-9CD5-0CEB3F288E94}" srcOrd="3" destOrd="0" parTransId="{76F312CF-CFE1-4FAB-8B68-D1D3FDEF8916}" sibTransId="{21EEDD03-323A-4A9E-858E-234F5F75C192}"/>
    <dgm:cxn modelId="{BC59DF12-6C93-4BAA-894B-1248BC1320BF}" type="presOf" srcId="{4CBF9F00-220A-4D63-ACFD-9ACD3BACD04F}" destId="{A87AD75A-A589-4E16-9623-84F7A89DB4B9}" srcOrd="0" destOrd="0" presId="urn:microsoft.com/office/officeart/2005/8/layout/radial1"/>
    <dgm:cxn modelId="{45011A53-D7F8-42EC-B558-6B85A0CCDA81}" type="presOf" srcId="{63FD0876-A003-4F84-AEB6-CAB5A30B2433}" destId="{55F0DD49-21E9-4333-9CEE-A4CFF06084E7}" srcOrd="0" destOrd="0" presId="urn:microsoft.com/office/officeart/2005/8/layout/radial1"/>
    <dgm:cxn modelId="{E35AA792-EFCB-4F60-80A8-772634D0A6C0}" type="presOf" srcId="{4CBF9F00-220A-4D63-ACFD-9ACD3BACD04F}" destId="{4E2F2F1C-8331-4A82-800D-2F56A8A732B5}" srcOrd="1" destOrd="0" presId="urn:microsoft.com/office/officeart/2005/8/layout/radial1"/>
    <dgm:cxn modelId="{5B11C0D2-6F0E-4AC5-8FF0-3663BD712CB1}" type="presOf" srcId="{75DC468E-BB18-4EDE-9C9F-CF0339A12872}" destId="{3695F9B4-C1F5-4168-8F17-18C081573824}" srcOrd="0" destOrd="0" presId="urn:microsoft.com/office/officeart/2005/8/layout/radial1"/>
    <dgm:cxn modelId="{2817D7AE-615F-4E67-A1C8-98B778582B18}" type="presOf" srcId="{C0FDAFE5-B232-41F6-8296-DBB84B8F6791}" destId="{CCEC15B3-B5C4-4368-8149-755667B9B72A}" srcOrd="0" destOrd="0" presId="urn:microsoft.com/office/officeart/2005/8/layout/radial1"/>
    <dgm:cxn modelId="{F40C733A-6445-4275-93E6-1844EAF7D60B}" srcId="{63FD0876-A003-4F84-AEB6-CAB5A30B2433}" destId="{08BC1E89-C84B-4BF1-8230-AA4CDF86129D}" srcOrd="0" destOrd="0" parTransId="{50CDAE55-B92D-4501-B764-96194211EC60}" sibTransId="{E9E7303D-9C95-4D79-8108-AF0A0A35BBA0}"/>
    <dgm:cxn modelId="{84B437C2-0CA0-4D94-8E19-1A8F8F697699}" type="presOf" srcId="{76F312CF-CFE1-4FAB-8B68-D1D3FDEF8916}" destId="{192F09A6-BB5B-4B46-9303-EC4C8DD3B7F0}" srcOrd="0" destOrd="0" presId="urn:microsoft.com/office/officeart/2005/8/layout/radial1"/>
    <dgm:cxn modelId="{CEBB8E1F-E61C-4B5A-9574-F431CEE45C1E}" type="presOf" srcId="{BF4B5653-22B2-4BBE-BF5B-89A1535DFC0B}" destId="{9F86C0B0-F50B-4888-84D8-F2A8044C2CFB}" srcOrd="1" destOrd="0" presId="urn:microsoft.com/office/officeart/2005/8/layout/radial1"/>
    <dgm:cxn modelId="{47F9D996-24B3-497B-B378-F0666E81A90A}" srcId="{08BC1E89-C84B-4BF1-8230-AA4CDF86129D}" destId="{9AD6CC54-3D77-4576-8126-4D77116AB80E}" srcOrd="0" destOrd="0" parTransId="{FC2BB9D6-F5BE-4CEB-A03B-BFBE1D7FD5F0}" sibTransId="{B93264F5-34FC-49F9-BCF4-A9E2E8A0EE44}"/>
    <dgm:cxn modelId="{ADC07FF7-316E-4FE8-A56D-6A37B5148F59}" type="presOf" srcId="{9AAD23F7-921C-4AD7-9CD5-0CEB3F288E94}" destId="{97AE0524-7996-4DC0-84DD-F6881BA09FBB}" srcOrd="0" destOrd="0" presId="urn:microsoft.com/office/officeart/2005/8/layout/radial1"/>
    <dgm:cxn modelId="{2ACE04F0-A9A9-4F2E-9FA4-6F5857265A35}" type="presOf" srcId="{BF4B5653-22B2-4BBE-BF5B-89A1535DFC0B}" destId="{1C6FE049-DAE0-4B4B-817B-A8E3E532C4A0}" srcOrd="0" destOrd="0" presId="urn:microsoft.com/office/officeart/2005/8/layout/radial1"/>
    <dgm:cxn modelId="{AD848052-29BB-40D8-AD77-8927BBCE6236}" srcId="{63FD0876-A003-4F84-AEB6-CAB5A30B2433}" destId="{988C6177-BDC3-4474-B293-96BC4AC1ABC4}" srcOrd="1" destOrd="0" parTransId="{AFF2F101-85B7-4CAB-89BE-83EE53E84F6C}" sibTransId="{E4DB18D2-7C3B-4A29-B71F-B88432B9EA8C}"/>
    <dgm:cxn modelId="{E97559A0-7364-4B1E-8EBB-F4A74688AC10}" type="presParOf" srcId="{55F0DD49-21E9-4333-9CEE-A4CFF06084E7}" destId="{4D7016FD-6DC0-41F4-A742-6193A3412269}" srcOrd="0" destOrd="0" presId="urn:microsoft.com/office/officeart/2005/8/layout/radial1"/>
    <dgm:cxn modelId="{E0196653-1314-4C1C-96DF-7ECDD43ED240}" type="presParOf" srcId="{55F0DD49-21E9-4333-9CEE-A4CFF06084E7}" destId="{D3FC2EF3-B8BB-4830-B62A-B687648BDF72}" srcOrd="1" destOrd="0" presId="urn:microsoft.com/office/officeart/2005/8/layout/radial1"/>
    <dgm:cxn modelId="{60FD0A62-44B5-4E56-9C84-1B2B1E031BE5}" type="presParOf" srcId="{D3FC2EF3-B8BB-4830-B62A-B687648BDF72}" destId="{B5C3AB49-C745-4CF0-8E8E-8322BBA34860}" srcOrd="0" destOrd="0" presId="urn:microsoft.com/office/officeart/2005/8/layout/radial1"/>
    <dgm:cxn modelId="{8A22438B-4D83-405A-96D9-69BAF5B5D597}" type="presParOf" srcId="{55F0DD49-21E9-4333-9CEE-A4CFF06084E7}" destId="{3CE8B930-543F-4D74-BBD8-453E52A9F5D5}" srcOrd="2" destOrd="0" presId="urn:microsoft.com/office/officeart/2005/8/layout/radial1"/>
    <dgm:cxn modelId="{F8283E19-3EAA-4DCD-A66C-441EC2D21118}" type="presParOf" srcId="{55F0DD49-21E9-4333-9CEE-A4CFF06084E7}" destId="{A87AD75A-A589-4E16-9623-84F7A89DB4B9}" srcOrd="3" destOrd="0" presId="urn:microsoft.com/office/officeart/2005/8/layout/radial1"/>
    <dgm:cxn modelId="{18425E5F-1A7C-4453-831B-4F7E299AA0C2}" type="presParOf" srcId="{A87AD75A-A589-4E16-9623-84F7A89DB4B9}" destId="{4E2F2F1C-8331-4A82-800D-2F56A8A732B5}" srcOrd="0" destOrd="0" presId="urn:microsoft.com/office/officeart/2005/8/layout/radial1"/>
    <dgm:cxn modelId="{99D6D316-03F9-4C22-921D-DF2A70819917}" type="presParOf" srcId="{55F0DD49-21E9-4333-9CEE-A4CFF06084E7}" destId="{CCEC15B3-B5C4-4368-8149-755667B9B72A}" srcOrd="4" destOrd="0" presId="urn:microsoft.com/office/officeart/2005/8/layout/radial1"/>
    <dgm:cxn modelId="{AA0BDE50-AC51-4078-9960-162D8FB69BED}" type="presParOf" srcId="{55F0DD49-21E9-4333-9CEE-A4CFF06084E7}" destId="{1C6FE049-DAE0-4B4B-817B-A8E3E532C4A0}" srcOrd="5" destOrd="0" presId="urn:microsoft.com/office/officeart/2005/8/layout/radial1"/>
    <dgm:cxn modelId="{FA877673-8215-4D04-9C0D-74DABD3BA258}" type="presParOf" srcId="{1C6FE049-DAE0-4B4B-817B-A8E3E532C4A0}" destId="{9F86C0B0-F50B-4888-84D8-F2A8044C2CFB}" srcOrd="0" destOrd="0" presId="urn:microsoft.com/office/officeart/2005/8/layout/radial1"/>
    <dgm:cxn modelId="{FE33F6A1-7CC6-45B7-9E69-33149989552B}" type="presParOf" srcId="{55F0DD49-21E9-4333-9CEE-A4CFF06084E7}" destId="{9E6BFF94-0D5D-40A3-BE42-277B7856A607}" srcOrd="6" destOrd="0" presId="urn:microsoft.com/office/officeart/2005/8/layout/radial1"/>
    <dgm:cxn modelId="{7F7618A2-B0D9-4B75-973D-70C09DF0C45C}" type="presParOf" srcId="{55F0DD49-21E9-4333-9CEE-A4CFF06084E7}" destId="{192F09A6-BB5B-4B46-9303-EC4C8DD3B7F0}" srcOrd="7" destOrd="0" presId="urn:microsoft.com/office/officeart/2005/8/layout/radial1"/>
    <dgm:cxn modelId="{C135A685-D6C4-4331-877B-95DDED0570BA}" type="presParOf" srcId="{192F09A6-BB5B-4B46-9303-EC4C8DD3B7F0}" destId="{D2D80519-E27F-4860-8747-467DA28C21A2}" srcOrd="0" destOrd="0" presId="urn:microsoft.com/office/officeart/2005/8/layout/radial1"/>
    <dgm:cxn modelId="{414B2ED0-961D-44A2-88B2-54F928A534F7}" type="presParOf" srcId="{55F0DD49-21E9-4333-9CEE-A4CFF06084E7}" destId="{97AE0524-7996-4DC0-84DD-F6881BA09FBB}" srcOrd="8" destOrd="0" presId="urn:microsoft.com/office/officeart/2005/8/layout/radial1"/>
    <dgm:cxn modelId="{A44F4A61-C67E-4655-BE4C-115F9B8880F5}" type="presParOf" srcId="{55F0DD49-21E9-4333-9CEE-A4CFF06084E7}" destId="{3695F9B4-C1F5-4168-8F17-18C081573824}" srcOrd="9" destOrd="0" presId="urn:microsoft.com/office/officeart/2005/8/layout/radial1"/>
    <dgm:cxn modelId="{DAE4F688-9BBC-41F1-9B6A-DB28D9629F28}" type="presParOf" srcId="{3695F9B4-C1F5-4168-8F17-18C081573824}" destId="{2C80074F-10FD-4870-98A1-87ECD160111D}" srcOrd="0" destOrd="0" presId="urn:microsoft.com/office/officeart/2005/8/layout/radial1"/>
    <dgm:cxn modelId="{CB052A39-EEF5-4DC0-BB4B-50590366396E}" type="presParOf" srcId="{55F0DD49-21E9-4333-9CEE-A4CFF06084E7}" destId="{C973E45D-A656-4880-B72B-075A282181D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0127A2-0178-45D3-8869-8DD42F38BF16}" type="doc">
      <dgm:prSet loTypeId="urn:microsoft.com/office/officeart/2008/layout/RadialCluster" loCatId="relationship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9F46291-2E63-41C2-BFBA-00B5EEEF5B78}">
      <dgm:prSet phldrT="[Текст]"/>
      <dgm:spPr/>
      <dgm:t>
        <a:bodyPr/>
        <a:lstStyle/>
        <a:p>
          <a:r>
            <a:rPr lang="ru-RU" b="1" dirty="0" smtClean="0"/>
            <a:t>СОЦИАЛЬНО – КОММУНИКАТИВНОЕ РАЗВИТИЕ </a:t>
          </a:r>
          <a:endParaRPr lang="ru-RU" b="1" dirty="0"/>
        </a:p>
      </dgm:t>
    </dgm:pt>
    <dgm:pt modelId="{F3F67A67-84D5-45E2-9FB2-ECEBA67D0048}" type="parTrans" cxnId="{1C020A49-E11E-4DE8-B3BC-D85ACE6DBDDB}">
      <dgm:prSet/>
      <dgm:spPr/>
      <dgm:t>
        <a:bodyPr/>
        <a:lstStyle/>
        <a:p>
          <a:endParaRPr lang="ru-RU"/>
        </a:p>
      </dgm:t>
    </dgm:pt>
    <dgm:pt modelId="{847C1F4F-8504-49EC-B872-9077BA745BDD}" type="sibTrans" cxnId="{1C020A49-E11E-4DE8-B3BC-D85ACE6DBDDB}">
      <dgm:prSet/>
      <dgm:spPr/>
      <dgm:t>
        <a:bodyPr/>
        <a:lstStyle/>
        <a:p>
          <a:endParaRPr lang="ru-RU"/>
        </a:p>
      </dgm:t>
    </dgm:pt>
    <dgm:pt modelId="{42BDDB2E-7D36-4276-AFEC-35E476CCCD8B}">
      <dgm:prSet phldrT="[Текст]"/>
      <dgm:spPr/>
      <dgm:t>
        <a:bodyPr/>
        <a:lstStyle/>
        <a:p>
          <a:r>
            <a:rPr lang="ru-RU" smtClean="0"/>
            <a:t>игра</a:t>
          </a:r>
          <a:endParaRPr lang="ru-RU" dirty="0"/>
        </a:p>
      </dgm:t>
    </dgm:pt>
    <dgm:pt modelId="{C2E1F385-584B-4548-B13B-8547FC27226F}" type="parTrans" cxnId="{E3D3E7AC-6E5A-482C-B91A-D686D964C649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C965A9-0709-4891-82A3-150C72D18EB4}" type="sibTrans" cxnId="{E3D3E7AC-6E5A-482C-B91A-D686D964C649}">
      <dgm:prSet/>
      <dgm:spPr/>
      <dgm:t>
        <a:bodyPr/>
        <a:lstStyle/>
        <a:p>
          <a:endParaRPr lang="ru-RU"/>
        </a:p>
      </dgm:t>
    </dgm:pt>
    <dgm:pt modelId="{650550CF-057B-4B38-A29C-4D346B2DA36E}">
      <dgm:prSet phldrT="[Текст]"/>
      <dgm:spPr/>
      <dgm:t>
        <a:bodyPr/>
        <a:lstStyle/>
        <a:p>
          <a:r>
            <a:rPr lang="ru-RU" dirty="0" smtClean="0"/>
            <a:t>трудовая деятельность</a:t>
          </a:r>
          <a:endParaRPr lang="ru-RU" dirty="0"/>
        </a:p>
      </dgm:t>
    </dgm:pt>
    <dgm:pt modelId="{3F652BE2-7665-442D-B395-B7F82846F4EB}" type="parTrans" cxnId="{5178A720-32B2-40AF-8E8E-ED8B2460A416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40322A9-D19B-4AA0-B33D-B1A3DE27B130}" type="sibTrans" cxnId="{5178A720-32B2-40AF-8E8E-ED8B2460A416}">
      <dgm:prSet/>
      <dgm:spPr/>
      <dgm:t>
        <a:bodyPr/>
        <a:lstStyle/>
        <a:p>
          <a:endParaRPr lang="ru-RU"/>
        </a:p>
      </dgm:t>
    </dgm:pt>
    <dgm:pt modelId="{CD5F3022-F0A8-49B9-8DAF-F1911E6C5A3A}">
      <dgm:prSet phldrT="[Текст]"/>
      <dgm:spPr/>
      <dgm:t>
        <a:bodyPr/>
        <a:lstStyle/>
        <a:p>
          <a:r>
            <a:rPr lang="ru-RU" smtClean="0"/>
            <a:t>общение</a:t>
          </a:r>
          <a:endParaRPr lang="ru-RU" dirty="0"/>
        </a:p>
      </dgm:t>
    </dgm:pt>
    <dgm:pt modelId="{934775C9-0DA2-4FED-92C7-FB91AB0F3227}" type="parTrans" cxnId="{86901540-42A3-40FD-AEFB-5D3BFE2D2BFE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6BDC61B7-CC86-4A95-B7AC-DF3CC646DB0F}" type="sibTrans" cxnId="{86901540-42A3-40FD-AEFB-5D3BFE2D2BFE}">
      <dgm:prSet/>
      <dgm:spPr/>
      <dgm:t>
        <a:bodyPr/>
        <a:lstStyle/>
        <a:p>
          <a:endParaRPr lang="ru-RU"/>
        </a:p>
      </dgm:t>
    </dgm:pt>
    <dgm:pt modelId="{240963F3-BE73-4DD5-8B90-BA9F0BEE44D4}">
      <dgm:prSet phldrT="[Текст]"/>
      <dgm:spPr/>
      <dgm:t>
        <a:bodyPr/>
        <a:lstStyle/>
        <a:p>
          <a:r>
            <a:rPr lang="ru-RU" smtClean="0"/>
            <a:t>основы безопасности жизнедеятельности</a:t>
          </a:r>
          <a:endParaRPr lang="ru-RU" dirty="0"/>
        </a:p>
      </dgm:t>
    </dgm:pt>
    <dgm:pt modelId="{94F0330A-3EEC-4A87-BDE7-8486E4731C96}" type="parTrans" cxnId="{DB312FBB-22BF-4B2A-A76A-E26B20CC1B1E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0D77C909-12EB-4A51-B109-C012C939BFF7}" type="sibTrans" cxnId="{DB312FBB-22BF-4B2A-A76A-E26B20CC1B1E}">
      <dgm:prSet/>
      <dgm:spPr/>
      <dgm:t>
        <a:bodyPr/>
        <a:lstStyle/>
        <a:p>
          <a:endParaRPr lang="ru-RU"/>
        </a:p>
      </dgm:t>
    </dgm:pt>
    <dgm:pt modelId="{8FBBB2BC-7135-4071-B81E-A1B055EE113D}">
      <dgm:prSet phldrT="[Текст]"/>
      <dgm:spPr/>
      <dgm:t>
        <a:bodyPr/>
        <a:lstStyle/>
        <a:p>
          <a:r>
            <a:rPr lang="ru-RU" smtClean="0"/>
            <a:t>патриотическое воспитание</a:t>
          </a:r>
          <a:endParaRPr lang="ru-RU" dirty="0"/>
        </a:p>
      </dgm:t>
    </dgm:pt>
    <dgm:pt modelId="{B7E57D31-BC7B-4202-BD42-36E1BAAA6825}" type="parTrans" cxnId="{2276D77D-D4EC-421E-99C2-82CD589FF8AC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778A0DDE-7A78-41E7-B7AF-6D0FC8D2949F}" type="sibTrans" cxnId="{2276D77D-D4EC-421E-99C2-82CD589FF8AC}">
      <dgm:prSet/>
      <dgm:spPr/>
      <dgm:t>
        <a:bodyPr/>
        <a:lstStyle/>
        <a:p>
          <a:endParaRPr lang="ru-RU"/>
        </a:p>
      </dgm:t>
    </dgm:pt>
    <dgm:pt modelId="{8B9427A8-0C25-418B-9321-97408D6CC225}" type="pres">
      <dgm:prSet presAssocID="{340127A2-0178-45D3-8869-8DD42F38BF1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C36835D-BFA5-415C-B1DD-13E928539045}" type="pres">
      <dgm:prSet presAssocID="{F9F46291-2E63-41C2-BFBA-00B5EEEF5B78}" presName="singleCycle" presStyleCnt="0"/>
      <dgm:spPr/>
    </dgm:pt>
    <dgm:pt modelId="{22582D24-2819-4969-9240-D2120E7552D4}" type="pres">
      <dgm:prSet presAssocID="{F9F46291-2E63-41C2-BFBA-00B5EEEF5B78}" presName="singleCenter" presStyleLbl="node1" presStyleIdx="0" presStyleCnt="6" custScaleX="108833" custScaleY="59840" custLinFactNeighborX="-3515" custLinFactNeighborY="232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974A4CF-AF7A-4F6A-812B-F69A771031E0}" type="pres">
      <dgm:prSet presAssocID="{C2E1F385-584B-4548-B13B-8547FC27226F}" presName="Name56" presStyleLbl="parChTrans1D2" presStyleIdx="0" presStyleCnt="5"/>
      <dgm:spPr/>
      <dgm:t>
        <a:bodyPr/>
        <a:lstStyle/>
        <a:p>
          <a:endParaRPr lang="ru-RU"/>
        </a:p>
      </dgm:t>
    </dgm:pt>
    <dgm:pt modelId="{2A1C88F5-6A63-4103-8009-C19F5AE66D60}" type="pres">
      <dgm:prSet presAssocID="{42BDDB2E-7D36-4276-AFEC-35E476CCCD8B}" presName="text0" presStyleLbl="node1" presStyleIdx="1" presStyleCnt="6" custScaleX="178054" custRadScaleRad="84666" custRadScaleInc="-6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8234F-9185-4667-B54C-13A309A37CAF}" type="pres">
      <dgm:prSet presAssocID="{3F652BE2-7665-442D-B395-B7F82846F4EB}" presName="Name56" presStyleLbl="parChTrans1D2" presStyleIdx="1" presStyleCnt="5"/>
      <dgm:spPr/>
      <dgm:t>
        <a:bodyPr/>
        <a:lstStyle/>
        <a:p>
          <a:endParaRPr lang="ru-RU"/>
        </a:p>
      </dgm:t>
    </dgm:pt>
    <dgm:pt modelId="{A2ECA412-833B-4E38-9F1D-DFFB55FA426E}" type="pres">
      <dgm:prSet presAssocID="{650550CF-057B-4B38-A29C-4D346B2DA36E}" presName="text0" presStyleLbl="node1" presStyleIdx="2" presStyleCnt="6" custScaleX="178054" custRadScaleRad="105288" custRadScaleInc="-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1A39C-401F-4264-85F0-FD60E6451FEF}" type="pres">
      <dgm:prSet presAssocID="{934775C9-0DA2-4FED-92C7-FB91AB0F3227}" presName="Name56" presStyleLbl="parChTrans1D2" presStyleIdx="2" presStyleCnt="5"/>
      <dgm:spPr/>
      <dgm:t>
        <a:bodyPr/>
        <a:lstStyle/>
        <a:p>
          <a:endParaRPr lang="ru-RU"/>
        </a:p>
      </dgm:t>
    </dgm:pt>
    <dgm:pt modelId="{9968EB6C-B595-4DA3-95EC-5802B281CD9E}" type="pres">
      <dgm:prSet presAssocID="{CD5F3022-F0A8-49B9-8DAF-F1911E6C5A3A}" presName="text0" presStyleLbl="node1" presStyleIdx="3" presStyleCnt="6" custScaleX="178054" custRadScaleRad="108270" custRadScaleInc="-26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EA1A0F-FE69-47D4-8839-358E88102E32}" type="pres">
      <dgm:prSet presAssocID="{94F0330A-3EEC-4A87-BDE7-8486E4731C96}" presName="Name56" presStyleLbl="parChTrans1D2" presStyleIdx="3" presStyleCnt="5"/>
      <dgm:spPr/>
      <dgm:t>
        <a:bodyPr/>
        <a:lstStyle/>
        <a:p>
          <a:endParaRPr lang="ru-RU"/>
        </a:p>
      </dgm:t>
    </dgm:pt>
    <dgm:pt modelId="{FE13318A-6CFC-4032-8760-2D8757D6ED47}" type="pres">
      <dgm:prSet presAssocID="{240963F3-BE73-4DD5-8B90-BA9F0BEE44D4}" presName="text0" presStyleLbl="node1" presStyleIdx="4" presStyleCnt="6" custScaleX="178054" custRadScaleRad="113051" custRadScaleInc="32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3D1F4-BE9D-4B7A-8F3B-28C2A394A168}" type="pres">
      <dgm:prSet presAssocID="{B7E57D31-BC7B-4202-BD42-36E1BAAA6825}" presName="Name56" presStyleLbl="parChTrans1D2" presStyleIdx="4" presStyleCnt="5"/>
      <dgm:spPr/>
      <dgm:t>
        <a:bodyPr/>
        <a:lstStyle/>
        <a:p>
          <a:endParaRPr lang="ru-RU"/>
        </a:p>
      </dgm:t>
    </dgm:pt>
    <dgm:pt modelId="{5E310463-0E4A-491F-8E25-71BDB6B6A86B}" type="pres">
      <dgm:prSet presAssocID="{8FBBB2BC-7135-4071-B81E-A1B055EE113D}" presName="text0" presStyleLbl="node1" presStyleIdx="5" presStyleCnt="6" custScaleX="178054" custRadScaleRad="119054" custRadScaleInc="-9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78A720-32B2-40AF-8E8E-ED8B2460A416}" srcId="{F9F46291-2E63-41C2-BFBA-00B5EEEF5B78}" destId="{650550CF-057B-4B38-A29C-4D346B2DA36E}" srcOrd="1" destOrd="0" parTransId="{3F652BE2-7665-442D-B395-B7F82846F4EB}" sibTransId="{A40322A9-D19B-4AA0-B33D-B1A3DE27B130}"/>
    <dgm:cxn modelId="{FDC6B0A8-3C48-4268-880E-00639B19BDFA}" type="presOf" srcId="{C2E1F385-584B-4548-B13B-8547FC27226F}" destId="{D974A4CF-AF7A-4F6A-812B-F69A771031E0}" srcOrd="0" destOrd="0" presId="urn:microsoft.com/office/officeart/2008/layout/RadialCluster"/>
    <dgm:cxn modelId="{20EA275B-4FCA-4B00-9B70-A48A09E1002F}" type="presOf" srcId="{934775C9-0DA2-4FED-92C7-FB91AB0F3227}" destId="{1EF1A39C-401F-4264-85F0-FD60E6451FEF}" srcOrd="0" destOrd="0" presId="urn:microsoft.com/office/officeart/2008/layout/RadialCluster"/>
    <dgm:cxn modelId="{1C020A49-E11E-4DE8-B3BC-D85ACE6DBDDB}" srcId="{340127A2-0178-45D3-8869-8DD42F38BF16}" destId="{F9F46291-2E63-41C2-BFBA-00B5EEEF5B78}" srcOrd="0" destOrd="0" parTransId="{F3F67A67-84D5-45E2-9FB2-ECEBA67D0048}" sibTransId="{847C1F4F-8504-49EC-B872-9077BA745BDD}"/>
    <dgm:cxn modelId="{62680A37-65A0-41ED-A8DF-528C6A10B485}" type="presOf" srcId="{340127A2-0178-45D3-8869-8DD42F38BF16}" destId="{8B9427A8-0C25-418B-9321-97408D6CC225}" srcOrd="0" destOrd="0" presId="urn:microsoft.com/office/officeart/2008/layout/RadialCluster"/>
    <dgm:cxn modelId="{CDB9B71F-4439-470B-89EC-5D6472BDFE57}" type="presOf" srcId="{240963F3-BE73-4DD5-8B90-BA9F0BEE44D4}" destId="{FE13318A-6CFC-4032-8760-2D8757D6ED47}" srcOrd="0" destOrd="0" presId="urn:microsoft.com/office/officeart/2008/layout/RadialCluster"/>
    <dgm:cxn modelId="{81BC1A2D-C046-42B3-86DD-A991ABBF7CB3}" type="presOf" srcId="{F9F46291-2E63-41C2-BFBA-00B5EEEF5B78}" destId="{22582D24-2819-4969-9240-D2120E7552D4}" srcOrd="0" destOrd="0" presId="urn:microsoft.com/office/officeart/2008/layout/RadialCluster"/>
    <dgm:cxn modelId="{296395D2-1763-4AA1-9DC5-2029F73ABFEF}" type="presOf" srcId="{3F652BE2-7665-442D-B395-B7F82846F4EB}" destId="{4D88234F-9185-4667-B54C-13A309A37CAF}" srcOrd="0" destOrd="0" presId="urn:microsoft.com/office/officeart/2008/layout/RadialCluster"/>
    <dgm:cxn modelId="{2276D77D-D4EC-421E-99C2-82CD589FF8AC}" srcId="{F9F46291-2E63-41C2-BFBA-00B5EEEF5B78}" destId="{8FBBB2BC-7135-4071-B81E-A1B055EE113D}" srcOrd="4" destOrd="0" parTransId="{B7E57D31-BC7B-4202-BD42-36E1BAAA6825}" sibTransId="{778A0DDE-7A78-41E7-B7AF-6D0FC8D2949F}"/>
    <dgm:cxn modelId="{EE53F23C-3BC0-4376-A762-58A3551EE354}" type="presOf" srcId="{8FBBB2BC-7135-4071-B81E-A1B055EE113D}" destId="{5E310463-0E4A-491F-8E25-71BDB6B6A86B}" srcOrd="0" destOrd="0" presId="urn:microsoft.com/office/officeart/2008/layout/RadialCluster"/>
    <dgm:cxn modelId="{DBB5D5E8-B738-4C1A-9027-E017BE006EC2}" type="presOf" srcId="{94F0330A-3EEC-4A87-BDE7-8486E4731C96}" destId="{8AEA1A0F-FE69-47D4-8839-358E88102E32}" srcOrd="0" destOrd="0" presId="urn:microsoft.com/office/officeart/2008/layout/RadialCluster"/>
    <dgm:cxn modelId="{409CFDA1-0435-4470-80A3-F94F41652F18}" type="presOf" srcId="{CD5F3022-F0A8-49B9-8DAF-F1911E6C5A3A}" destId="{9968EB6C-B595-4DA3-95EC-5802B281CD9E}" srcOrd="0" destOrd="0" presId="urn:microsoft.com/office/officeart/2008/layout/RadialCluster"/>
    <dgm:cxn modelId="{F22A63B9-221B-4832-AD14-DAC88F058C6E}" type="presOf" srcId="{650550CF-057B-4B38-A29C-4D346B2DA36E}" destId="{A2ECA412-833B-4E38-9F1D-DFFB55FA426E}" srcOrd="0" destOrd="0" presId="urn:microsoft.com/office/officeart/2008/layout/RadialCluster"/>
    <dgm:cxn modelId="{C54F880A-CECE-441F-AD14-B7B2CA974A7E}" type="presOf" srcId="{42BDDB2E-7D36-4276-AFEC-35E476CCCD8B}" destId="{2A1C88F5-6A63-4103-8009-C19F5AE66D60}" srcOrd="0" destOrd="0" presId="urn:microsoft.com/office/officeart/2008/layout/RadialCluster"/>
    <dgm:cxn modelId="{E3D3E7AC-6E5A-482C-B91A-D686D964C649}" srcId="{F9F46291-2E63-41C2-BFBA-00B5EEEF5B78}" destId="{42BDDB2E-7D36-4276-AFEC-35E476CCCD8B}" srcOrd="0" destOrd="0" parTransId="{C2E1F385-584B-4548-B13B-8547FC27226F}" sibTransId="{FEC965A9-0709-4891-82A3-150C72D18EB4}"/>
    <dgm:cxn modelId="{7FC63796-F48B-4FF8-88B1-3A42D9A4F91B}" type="presOf" srcId="{B7E57D31-BC7B-4202-BD42-36E1BAAA6825}" destId="{A3C3D1F4-BE9D-4B7A-8F3B-28C2A394A168}" srcOrd="0" destOrd="0" presId="urn:microsoft.com/office/officeart/2008/layout/RadialCluster"/>
    <dgm:cxn modelId="{DB312FBB-22BF-4B2A-A76A-E26B20CC1B1E}" srcId="{F9F46291-2E63-41C2-BFBA-00B5EEEF5B78}" destId="{240963F3-BE73-4DD5-8B90-BA9F0BEE44D4}" srcOrd="3" destOrd="0" parTransId="{94F0330A-3EEC-4A87-BDE7-8486E4731C96}" sibTransId="{0D77C909-12EB-4A51-B109-C012C939BFF7}"/>
    <dgm:cxn modelId="{86901540-42A3-40FD-AEFB-5D3BFE2D2BFE}" srcId="{F9F46291-2E63-41C2-BFBA-00B5EEEF5B78}" destId="{CD5F3022-F0A8-49B9-8DAF-F1911E6C5A3A}" srcOrd="2" destOrd="0" parTransId="{934775C9-0DA2-4FED-92C7-FB91AB0F3227}" sibTransId="{6BDC61B7-CC86-4A95-B7AC-DF3CC646DB0F}"/>
    <dgm:cxn modelId="{B30CEF2C-AEA7-4A0B-A005-3049C85341E8}" type="presParOf" srcId="{8B9427A8-0C25-418B-9321-97408D6CC225}" destId="{7C36835D-BFA5-415C-B1DD-13E928539045}" srcOrd="0" destOrd="0" presId="urn:microsoft.com/office/officeart/2008/layout/RadialCluster"/>
    <dgm:cxn modelId="{197822C7-0F34-4267-A3B7-040BA3959727}" type="presParOf" srcId="{7C36835D-BFA5-415C-B1DD-13E928539045}" destId="{22582D24-2819-4969-9240-D2120E7552D4}" srcOrd="0" destOrd="0" presId="urn:microsoft.com/office/officeart/2008/layout/RadialCluster"/>
    <dgm:cxn modelId="{2C97993A-9157-4713-9D36-EE71D360DEE8}" type="presParOf" srcId="{7C36835D-BFA5-415C-B1DD-13E928539045}" destId="{D974A4CF-AF7A-4F6A-812B-F69A771031E0}" srcOrd="1" destOrd="0" presId="urn:microsoft.com/office/officeart/2008/layout/RadialCluster"/>
    <dgm:cxn modelId="{9A6E3701-67C3-47B0-9E98-F518446A6600}" type="presParOf" srcId="{7C36835D-BFA5-415C-B1DD-13E928539045}" destId="{2A1C88F5-6A63-4103-8009-C19F5AE66D60}" srcOrd="2" destOrd="0" presId="urn:microsoft.com/office/officeart/2008/layout/RadialCluster"/>
    <dgm:cxn modelId="{765543F3-4BC1-4F29-8F69-D2254375FDD0}" type="presParOf" srcId="{7C36835D-BFA5-415C-B1DD-13E928539045}" destId="{4D88234F-9185-4667-B54C-13A309A37CAF}" srcOrd="3" destOrd="0" presId="urn:microsoft.com/office/officeart/2008/layout/RadialCluster"/>
    <dgm:cxn modelId="{1BE9E169-3C9B-43EF-8350-1583B3272307}" type="presParOf" srcId="{7C36835D-BFA5-415C-B1DD-13E928539045}" destId="{A2ECA412-833B-4E38-9F1D-DFFB55FA426E}" srcOrd="4" destOrd="0" presId="urn:microsoft.com/office/officeart/2008/layout/RadialCluster"/>
    <dgm:cxn modelId="{47A9A4F9-E37E-483E-B081-9E8C825C796C}" type="presParOf" srcId="{7C36835D-BFA5-415C-B1DD-13E928539045}" destId="{1EF1A39C-401F-4264-85F0-FD60E6451FEF}" srcOrd="5" destOrd="0" presId="urn:microsoft.com/office/officeart/2008/layout/RadialCluster"/>
    <dgm:cxn modelId="{E0821D6E-0BF1-499B-8C81-1B3A04D1D9EA}" type="presParOf" srcId="{7C36835D-BFA5-415C-B1DD-13E928539045}" destId="{9968EB6C-B595-4DA3-95EC-5802B281CD9E}" srcOrd="6" destOrd="0" presId="urn:microsoft.com/office/officeart/2008/layout/RadialCluster"/>
    <dgm:cxn modelId="{17F9F307-2E86-4229-99AC-5D279E746C11}" type="presParOf" srcId="{7C36835D-BFA5-415C-B1DD-13E928539045}" destId="{8AEA1A0F-FE69-47D4-8839-358E88102E32}" srcOrd="7" destOrd="0" presId="urn:microsoft.com/office/officeart/2008/layout/RadialCluster"/>
    <dgm:cxn modelId="{7662D1B8-BD36-46E6-B8C7-749BA1FC720D}" type="presParOf" srcId="{7C36835D-BFA5-415C-B1DD-13E928539045}" destId="{FE13318A-6CFC-4032-8760-2D8757D6ED47}" srcOrd="8" destOrd="0" presId="urn:microsoft.com/office/officeart/2008/layout/RadialCluster"/>
    <dgm:cxn modelId="{6F92DBC3-19F5-404D-AF0E-4F3EE7793AB9}" type="presParOf" srcId="{7C36835D-BFA5-415C-B1DD-13E928539045}" destId="{A3C3D1F4-BE9D-4B7A-8F3B-28C2A394A168}" srcOrd="9" destOrd="0" presId="urn:microsoft.com/office/officeart/2008/layout/RadialCluster"/>
    <dgm:cxn modelId="{C4F417FC-9E96-4688-9EDD-2476F8958233}" type="presParOf" srcId="{7C36835D-BFA5-415C-B1DD-13E928539045}" destId="{5E310463-0E4A-491F-8E25-71BDB6B6A86B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0127A2-0178-45D3-8869-8DD42F38BF16}" type="doc">
      <dgm:prSet loTypeId="urn:microsoft.com/office/officeart/2008/layout/RadialCluster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9F46291-2E63-41C2-BFBA-00B5EEEF5B78}">
      <dgm:prSet phldrT="[Текст]"/>
      <dgm:spPr/>
      <dgm:t>
        <a:bodyPr/>
        <a:lstStyle/>
        <a:p>
          <a:r>
            <a:rPr lang="ru-RU" b="1" smtClean="0"/>
            <a:t>Познавательное развитие</a:t>
          </a:r>
          <a:endParaRPr lang="ru-RU" b="1" dirty="0"/>
        </a:p>
      </dgm:t>
    </dgm:pt>
    <dgm:pt modelId="{F3F67A67-84D5-45E2-9FB2-ECEBA67D0048}" type="parTrans" cxnId="{1C020A49-E11E-4DE8-B3BC-D85ACE6DBDDB}">
      <dgm:prSet/>
      <dgm:spPr/>
      <dgm:t>
        <a:bodyPr/>
        <a:lstStyle/>
        <a:p>
          <a:endParaRPr lang="ru-RU"/>
        </a:p>
      </dgm:t>
    </dgm:pt>
    <dgm:pt modelId="{847C1F4F-8504-49EC-B872-9077BA745BDD}" type="sibTrans" cxnId="{1C020A49-E11E-4DE8-B3BC-D85ACE6DBDDB}">
      <dgm:prSet/>
      <dgm:spPr/>
      <dgm:t>
        <a:bodyPr/>
        <a:lstStyle/>
        <a:p>
          <a:endParaRPr lang="ru-RU"/>
        </a:p>
      </dgm:t>
    </dgm:pt>
    <dgm:pt modelId="{C7A977E1-EEC2-4F44-AC1D-26F3864AECC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Сенсорное развитие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5A357104-0736-4D74-B38F-C1A90AB95F67}" type="parTrans" cxnId="{8F1A48A6-4779-4479-B76E-63C6E73E7148}">
      <dgm:prSet/>
      <dgm:spPr/>
      <dgm:t>
        <a:bodyPr/>
        <a:lstStyle/>
        <a:p>
          <a:endParaRPr lang="ru-RU"/>
        </a:p>
      </dgm:t>
    </dgm:pt>
    <dgm:pt modelId="{36733396-55F1-4C6E-9889-A776F39DCC4F}" type="sibTrans" cxnId="{8F1A48A6-4779-4479-B76E-63C6E73E7148}">
      <dgm:prSet/>
      <dgm:spPr/>
      <dgm:t>
        <a:bodyPr/>
        <a:lstStyle/>
        <a:p>
          <a:endParaRPr lang="ru-RU"/>
        </a:p>
      </dgm:t>
    </dgm:pt>
    <dgm:pt modelId="{A9458D44-99D7-4FA6-A58E-432EAC9FE5AA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Развитие познавательно- исследовательской и продуктивной (конструктивной) деятельности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61E9C58A-4C03-40B9-960A-765F97EE0E5A}" type="parTrans" cxnId="{12BF3D21-FA62-489A-8787-D6BEF24E1E41}">
      <dgm:prSet/>
      <dgm:spPr/>
      <dgm:t>
        <a:bodyPr/>
        <a:lstStyle/>
        <a:p>
          <a:endParaRPr lang="ru-RU"/>
        </a:p>
      </dgm:t>
    </dgm:pt>
    <dgm:pt modelId="{DD0B832F-EF44-4C20-8947-CF86C50069E9}" type="sibTrans" cxnId="{12BF3D21-FA62-489A-8787-D6BEF24E1E41}">
      <dgm:prSet/>
      <dgm:spPr/>
      <dgm:t>
        <a:bodyPr/>
        <a:lstStyle/>
        <a:p>
          <a:endParaRPr lang="ru-RU"/>
        </a:p>
      </dgm:t>
    </dgm:pt>
    <dgm:pt modelId="{1C85322A-7BE9-41E5-9322-3918E4938836}">
      <dgm:prSet phldrT="[Текст]" custT="1"/>
      <dgm:spPr/>
      <dgm:t>
        <a:bodyPr/>
        <a:lstStyle/>
        <a:p>
          <a:r>
            <a:rPr lang="ru-RU" sz="1400" b="1" i="0" dirty="0" smtClean="0"/>
            <a:t>Формирование элементарных математически представлений</a:t>
          </a:r>
          <a:endParaRPr lang="ru-RU" sz="1400" b="1" dirty="0"/>
        </a:p>
      </dgm:t>
    </dgm:pt>
    <dgm:pt modelId="{53A349A0-A674-45B1-B85B-B603444E6DA9}" type="parTrans" cxnId="{2E7DD962-D94E-440F-B3BA-B58C39E05729}">
      <dgm:prSet/>
      <dgm:spPr/>
      <dgm:t>
        <a:bodyPr/>
        <a:lstStyle/>
        <a:p>
          <a:endParaRPr lang="ru-RU"/>
        </a:p>
      </dgm:t>
    </dgm:pt>
    <dgm:pt modelId="{9B282CB6-CB9F-4759-9D83-A9002D5D4EBB}" type="sibTrans" cxnId="{2E7DD962-D94E-440F-B3BA-B58C39E05729}">
      <dgm:prSet/>
      <dgm:spPr/>
      <dgm:t>
        <a:bodyPr/>
        <a:lstStyle/>
        <a:p>
          <a:endParaRPr lang="ru-RU"/>
        </a:p>
      </dgm:t>
    </dgm:pt>
    <dgm:pt modelId="{42BDDB2E-7D36-4276-AFEC-35E476CCCD8B}">
      <dgm:prSet phldrT="[Текст]" custT="1"/>
      <dgm:spPr/>
      <dgm:t>
        <a:bodyPr/>
        <a:lstStyle/>
        <a:p>
          <a:r>
            <a:rPr lang="ru-RU" sz="1400" b="1" i="0" dirty="0" smtClean="0"/>
            <a:t>Формирование целостной картины мира, расширение кругозора детей</a:t>
          </a:r>
          <a:endParaRPr lang="ru-RU" sz="1400" b="1" dirty="0"/>
        </a:p>
      </dgm:t>
    </dgm:pt>
    <dgm:pt modelId="{FEC965A9-0709-4891-82A3-150C72D18EB4}" type="sibTrans" cxnId="{E3D3E7AC-6E5A-482C-B91A-D686D964C649}">
      <dgm:prSet/>
      <dgm:spPr/>
      <dgm:t>
        <a:bodyPr/>
        <a:lstStyle/>
        <a:p>
          <a:endParaRPr lang="ru-RU"/>
        </a:p>
      </dgm:t>
    </dgm:pt>
    <dgm:pt modelId="{C2E1F385-584B-4548-B13B-8547FC27226F}" type="parTrans" cxnId="{E3D3E7AC-6E5A-482C-B91A-D686D964C649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B9427A8-0C25-418B-9321-97408D6CC225}" type="pres">
      <dgm:prSet presAssocID="{340127A2-0178-45D3-8869-8DD42F38BF1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C36835D-BFA5-415C-B1DD-13E928539045}" type="pres">
      <dgm:prSet presAssocID="{F9F46291-2E63-41C2-BFBA-00B5EEEF5B78}" presName="singleCycle" presStyleCnt="0"/>
      <dgm:spPr/>
      <dgm:t>
        <a:bodyPr/>
        <a:lstStyle/>
        <a:p>
          <a:endParaRPr lang="ru-RU"/>
        </a:p>
      </dgm:t>
    </dgm:pt>
    <dgm:pt modelId="{22582D24-2819-4969-9240-D2120E7552D4}" type="pres">
      <dgm:prSet presAssocID="{F9F46291-2E63-41C2-BFBA-00B5EEEF5B78}" presName="singleCenter" presStyleLbl="node1" presStyleIdx="0" presStyleCnt="5" custScaleX="108833" custScaleY="59840" custLinFactNeighborX="-451" custLinFactNeighborY="29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974A4CF-AF7A-4F6A-812B-F69A771031E0}" type="pres">
      <dgm:prSet presAssocID="{C2E1F385-584B-4548-B13B-8547FC27226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2A1C88F5-6A63-4103-8009-C19F5AE66D60}" type="pres">
      <dgm:prSet presAssocID="{42BDDB2E-7D36-4276-AFEC-35E476CCCD8B}" presName="text0" presStyleLbl="node1" presStyleIdx="1" presStyleCnt="5" custScaleX="323413" custScaleY="77924" custRadScaleRad="84502" custRadScaleInc="-3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71CC3-2788-4B99-BDC8-D43152B1C53C}" type="pres">
      <dgm:prSet presAssocID="{5A357104-0736-4D74-B38F-C1A90AB95F67}" presName="Name56" presStyleLbl="parChTrans1D2" presStyleIdx="1" presStyleCnt="4"/>
      <dgm:spPr/>
      <dgm:t>
        <a:bodyPr/>
        <a:lstStyle/>
        <a:p>
          <a:endParaRPr lang="ru-RU"/>
        </a:p>
      </dgm:t>
    </dgm:pt>
    <dgm:pt modelId="{E3B7012F-0DCF-4324-83C2-6B03F27581CD}" type="pres">
      <dgm:prSet presAssocID="{C7A977E1-EEC2-4F44-AC1D-26F3864AECCF}" presName="text0" presStyleLbl="node1" presStyleIdx="2" presStyleCnt="5" custScaleX="181638" custScaleY="77924" custRadScaleRad="106532" custRadScaleInc="3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A0FBF-71C3-402F-A017-0CF481CB17EB}" type="pres">
      <dgm:prSet presAssocID="{61E9C58A-4C03-40B9-960A-765F97EE0E5A}" presName="Name56" presStyleLbl="parChTrans1D2" presStyleIdx="2" presStyleCnt="4"/>
      <dgm:spPr/>
      <dgm:t>
        <a:bodyPr/>
        <a:lstStyle/>
        <a:p>
          <a:endParaRPr lang="ru-RU"/>
        </a:p>
      </dgm:t>
    </dgm:pt>
    <dgm:pt modelId="{63A8282F-4FF6-418D-9EBD-753ADC4FED5C}" type="pres">
      <dgm:prSet presAssocID="{A9458D44-99D7-4FA6-A58E-432EAC9FE5AA}" presName="text0" presStyleLbl="node1" presStyleIdx="3" presStyleCnt="5" custScaleX="357834" custScaleY="77924" custRadScaleRad="96527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15DFE-C4E6-45D3-9F41-B283BF0B20B6}" type="pres">
      <dgm:prSet presAssocID="{53A349A0-A674-45B1-B85B-B603444E6DA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60CF0194-15AA-4279-AEE0-76388F6F5BC6}" type="pres">
      <dgm:prSet presAssocID="{1C85322A-7BE9-41E5-9322-3918E4938836}" presName="text0" presStyleLbl="node1" presStyleIdx="4" presStyleCnt="5" custScaleX="201985" custScaleY="89913" custRadScaleRad="108635" custRadScaleInc="-3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020A49-E11E-4DE8-B3BC-D85ACE6DBDDB}" srcId="{340127A2-0178-45D3-8869-8DD42F38BF16}" destId="{F9F46291-2E63-41C2-BFBA-00B5EEEF5B78}" srcOrd="0" destOrd="0" parTransId="{F3F67A67-84D5-45E2-9FB2-ECEBA67D0048}" sibTransId="{847C1F4F-8504-49EC-B872-9077BA745BDD}"/>
    <dgm:cxn modelId="{2D0339D8-C7E5-4584-8BFE-ECD0B68BE9BF}" type="presOf" srcId="{61E9C58A-4C03-40B9-960A-765F97EE0E5A}" destId="{A7AA0FBF-71C3-402F-A017-0CF481CB17EB}" srcOrd="0" destOrd="0" presId="urn:microsoft.com/office/officeart/2008/layout/RadialCluster"/>
    <dgm:cxn modelId="{2E7DD962-D94E-440F-B3BA-B58C39E05729}" srcId="{F9F46291-2E63-41C2-BFBA-00B5EEEF5B78}" destId="{1C85322A-7BE9-41E5-9322-3918E4938836}" srcOrd="3" destOrd="0" parTransId="{53A349A0-A674-45B1-B85B-B603444E6DA9}" sibTransId="{9B282CB6-CB9F-4759-9D83-A9002D5D4EBB}"/>
    <dgm:cxn modelId="{96FC9E8F-FD49-4FE2-A23E-E109AAFA8CF3}" type="presOf" srcId="{340127A2-0178-45D3-8869-8DD42F38BF16}" destId="{8B9427A8-0C25-418B-9321-97408D6CC225}" srcOrd="0" destOrd="0" presId="urn:microsoft.com/office/officeart/2008/layout/RadialCluster"/>
    <dgm:cxn modelId="{FA6039BD-C019-469B-80C8-E1015D63D505}" type="presOf" srcId="{42BDDB2E-7D36-4276-AFEC-35E476CCCD8B}" destId="{2A1C88F5-6A63-4103-8009-C19F5AE66D60}" srcOrd="0" destOrd="0" presId="urn:microsoft.com/office/officeart/2008/layout/RadialCluster"/>
    <dgm:cxn modelId="{FEB5ABA7-D0C6-4D90-8B67-E1B223A20F12}" type="presOf" srcId="{F9F46291-2E63-41C2-BFBA-00B5EEEF5B78}" destId="{22582D24-2819-4969-9240-D2120E7552D4}" srcOrd="0" destOrd="0" presId="urn:microsoft.com/office/officeart/2008/layout/RadialCluster"/>
    <dgm:cxn modelId="{EA061AFE-FBD0-41FF-922F-9182721BBCF8}" type="presOf" srcId="{5A357104-0736-4D74-B38F-C1A90AB95F67}" destId="{5D571CC3-2788-4B99-BDC8-D43152B1C53C}" srcOrd="0" destOrd="0" presId="urn:microsoft.com/office/officeart/2008/layout/RadialCluster"/>
    <dgm:cxn modelId="{12BF3D21-FA62-489A-8787-D6BEF24E1E41}" srcId="{F9F46291-2E63-41C2-BFBA-00B5EEEF5B78}" destId="{A9458D44-99D7-4FA6-A58E-432EAC9FE5AA}" srcOrd="2" destOrd="0" parTransId="{61E9C58A-4C03-40B9-960A-765F97EE0E5A}" sibTransId="{DD0B832F-EF44-4C20-8947-CF86C50069E9}"/>
    <dgm:cxn modelId="{4D3DD5CB-E1A1-4678-8C8F-50C8F5B0ABCF}" type="presOf" srcId="{A9458D44-99D7-4FA6-A58E-432EAC9FE5AA}" destId="{63A8282F-4FF6-418D-9EBD-753ADC4FED5C}" srcOrd="0" destOrd="0" presId="urn:microsoft.com/office/officeart/2008/layout/RadialCluster"/>
    <dgm:cxn modelId="{5DE54393-AAFE-4ED5-ADDA-E6B3825E94D5}" type="presOf" srcId="{1C85322A-7BE9-41E5-9322-3918E4938836}" destId="{60CF0194-15AA-4279-AEE0-76388F6F5BC6}" srcOrd="0" destOrd="0" presId="urn:microsoft.com/office/officeart/2008/layout/RadialCluster"/>
    <dgm:cxn modelId="{E3D3E7AC-6E5A-482C-B91A-D686D964C649}" srcId="{F9F46291-2E63-41C2-BFBA-00B5EEEF5B78}" destId="{42BDDB2E-7D36-4276-AFEC-35E476CCCD8B}" srcOrd="0" destOrd="0" parTransId="{C2E1F385-584B-4548-B13B-8547FC27226F}" sibTransId="{FEC965A9-0709-4891-82A3-150C72D18EB4}"/>
    <dgm:cxn modelId="{8F1A48A6-4779-4479-B76E-63C6E73E7148}" srcId="{F9F46291-2E63-41C2-BFBA-00B5EEEF5B78}" destId="{C7A977E1-EEC2-4F44-AC1D-26F3864AECCF}" srcOrd="1" destOrd="0" parTransId="{5A357104-0736-4D74-B38F-C1A90AB95F67}" sibTransId="{36733396-55F1-4C6E-9889-A776F39DCC4F}"/>
    <dgm:cxn modelId="{760C547D-6E5C-44F5-A46A-4841717A9B70}" type="presOf" srcId="{53A349A0-A674-45B1-B85B-B603444E6DA9}" destId="{8A415DFE-C4E6-45D3-9F41-B283BF0B20B6}" srcOrd="0" destOrd="0" presId="urn:microsoft.com/office/officeart/2008/layout/RadialCluster"/>
    <dgm:cxn modelId="{2AE72A23-AA7B-4A28-BADD-4E9206CED09E}" type="presOf" srcId="{C2E1F385-584B-4548-B13B-8547FC27226F}" destId="{D974A4CF-AF7A-4F6A-812B-F69A771031E0}" srcOrd="0" destOrd="0" presId="urn:microsoft.com/office/officeart/2008/layout/RadialCluster"/>
    <dgm:cxn modelId="{32B34717-9E0B-431A-A90A-A65020C61505}" type="presOf" srcId="{C7A977E1-EEC2-4F44-AC1D-26F3864AECCF}" destId="{E3B7012F-0DCF-4324-83C2-6B03F27581CD}" srcOrd="0" destOrd="0" presId="urn:microsoft.com/office/officeart/2008/layout/RadialCluster"/>
    <dgm:cxn modelId="{27D3DAC3-E3E8-4084-97F8-FDE84B62B36C}" type="presParOf" srcId="{8B9427A8-0C25-418B-9321-97408D6CC225}" destId="{7C36835D-BFA5-415C-B1DD-13E928539045}" srcOrd="0" destOrd="0" presId="urn:microsoft.com/office/officeart/2008/layout/RadialCluster"/>
    <dgm:cxn modelId="{99A3A40F-A5F3-45F4-890E-18BAB66BE3D3}" type="presParOf" srcId="{7C36835D-BFA5-415C-B1DD-13E928539045}" destId="{22582D24-2819-4969-9240-D2120E7552D4}" srcOrd="0" destOrd="0" presId="urn:microsoft.com/office/officeart/2008/layout/RadialCluster"/>
    <dgm:cxn modelId="{0681B90F-9BE1-4358-92A6-E2C7B190CBC4}" type="presParOf" srcId="{7C36835D-BFA5-415C-B1DD-13E928539045}" destId="{D974A4CF-AF7A-4F6A-812B-F69A771031E0}" srcOrd="1" destOrd="0" presId="urn:microsoft.com/office/officeart/2008/layout/RadialCluster"/>
    <dgm:cxn modelId="{C6DF4A1E-CB07-443A-BF2A-455833EEA2CA}" type="presParOf" srcId="{7C36835D-BFA5-415C-B1DD-13E928539045}" destId="{2A1C88F5-6A63-4103-8009-C19F5AE66D60}" srcOrd="2" destOrd="0" presId="urn:microsoft.com/office/officeart/2008/layout/RadialCluster"/>
    <dgm:cxn modelId="{A51DF1C3-E03C-49C1-8FE0-8BF24B121CF9}" type="presParOf" srcId="{7C36835D-BFA5-415C-B1DD-13E928539045}" destId="{5D571CC3-2788-4B99-BDC8-D43152B1C53C}" srcOrd="3" destOrd="0" presId="urn:microsoft.com/office/officeart/2008/layout/RadialCluster"/>
    <dgm:cxn modelId="{04B82ADD-1704-4551-B7AB-AD6D1C4941A9}" type="presParOf" srcId="{7C36835D-BFA5-415C-B1DD-13E928539045}" destId="{E3B7012F-0DCF-4324-83C2-6B03F27581CD}" srcOrd="4" destOrd="0" presId="urn:microsoft.com/office/officeart/2008/layout/RadialCluster"/>
    <dgm:cxn modelId="{AF5AB268-178A-436F-AB1E-024290370F53}" type="presParOf" srcId="{7C36835D-BFA5-415C-B1DD-13E928539045}" destId="{A7AA0FBF-71C3-402F-A017-0CF481CB17EB}" srcOrd="5" destOrd="0" presId="urn:microsoft.com/office/officeart/2008/layout/RadialCluster"/>
    <dgm:cxn modelId="{8DEFB608-5728-430D-A0E8-9C4E3460AE73}" type="presParOf" srcId="{7C36835D-BFA5-415C-B1DD-13E928539045}" destId="{63A8282F-4FF6-418D-9EBD-753ADC4FED5C}" srcOrd="6" destOrd="0" presId="urn:microsoft.com/office/officeart/2008/layout/RadialCluster"/>
    <dgm:cxn modelId="{617698CB-2026-4A93-BBD2-CBA0595D7084}" type="presParOf" srcId="{7C36835D-BFA5-415C-B1DD-13E928539045}" destId="{8A415DFE-C4E6-45D3-9F41-B283BF0B20B6}" srcOrd="7" destOrd="0" presId="urn:microsoft.com/office/officeart/2008/layout/RadialCluster"/>
    <dgm:cxn modelId="{A68C6368-F348-4682-AE0C-F57E7F71E4B1}" type="presParOf" srcId="{7C36835D-BFA5-415C-B1DD-13E928539045}" destId="{60CF0194-15AA-4279-AEE0-76388F6F5BC6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016FD-6DC0-41F4-A742-6193A3412269}">
      <dsp:nvSpPr>
        <dsp:cNvPr id="0" name=""/>
        <dsp:cNvSpPr/>
      </dsp:nvSpPr>
      <dsp:spPr>
        <a:xfrm>
          <a:off x="2448276" y="2592288"/>
          <a:ext cx="3384367" cy="12314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ОБРАЗОВАТЕЛЬНЫЕ ОБЛАСТИ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43905" y="2772637"/>
        <a:ext cx="2393109" cy="870800"/>
      </dsp:txXfrm>
    </dsp:sp>
    <dsp:sp modelId="{D3FC2EF3-B8BB-4830-B62A-B687648BDF72}">
      <dsp:nvSpPr>
        <dsp:cNvPr id="0" name=""/>
        <dsp:cNvSpPr/>
      </dsp:nvSpPr>
      <dsp:spPr>
        <a:xfrm rot="16827178">
          <a:off x="3933703" y="2189906"/>
          <a:ext cx="782097" cy="38413"/>
        </a:xfrm>
        <a:custGeom>
          <a:avLst/>
          <a:gdLst/>
          <a:ahLst/>
          <a:cxnLst/>
          <a:rect l="0" t="0" r="0" b="0"/>
          <a:pathLst>
            <a:path>
              <a:moveTo>
                <a:pt x="0" y="19206"/>
              </a:moveTo>
              <a:lnTo>
                <a:pt x="782097" y="192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05199" y="2189560"/>
        <a:ext cx="39104" cy="39104"/>
      </dsp:txXfrm>
    </dsp:sp>
    <dsp:sp modelId="{3CE8B930-543F-4D74-BBD8-453E52A9F5D5}">
      <dsp:nvSpPr>
        <dsp:cNvPr id="0" name=""/>
        <dsp:cNvSpPr/>
      </dsp:nvSpPr>
      <dsp:spPr>
        <a:xfrm>
          <a:off x="3672404" y="72007"/>
          <a:ext cx="1767210" cy="17672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Социально – коммуникативное развитие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58672" y="158275"/>
        <a:ext cx="1594674" cy="1594674"/>
      </dsp:txXfrm>
    </dsp:sp>
    <dsp:sp modelId="{A87AD75A-A589-4E16-9623-84F7A89DB4B9}">
      <dsp:nvSpPr>
        <dsp:cNvPr id="0" name=""/>
        <dsp:cNvSpPr/>
      </dsp:nvSpPr>
      <dsp:spPr>
        <a:xfrm rot="20617027">
          <a:off x="5438865" y="2677820"/>
          <a:ext cx="879555" cy="38413"/>
        </a:xfrm>
        <a:custGeom>
          <a:avLst/>
          <a:gdLst/>
          <a:ahLst/>
          <a:cxnLst/>
          <a:rect l="0" t="0" r="0" b="0"/>
          <a:pathLst>
            <a:path>
              <a:moveTo>
                <a:pt x="0" y="19206"/>
              </a:moveTo>
              <a:lnTo>
                <a:pt x="879555" y="192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856654" y="2675038"/>
        <a:ext cx="43977" cy="43977"/>
      </dsp:txXfrm>
    </dsp:sp>
    <dsp:sp modelId="{CCEC15B3-B5C4-4368-8149-755667B9B72A}">
      <dsp:nvSpPr>
        <dsp:cNvPr id="0" name=""/>
        <dsp:cNvSpPr/>
      </dsp:nvSpPr>
      <dsp:spPr>
        <a:xfrm>
          <a:off x="6264689" y="1440155"/>
          <a:ext cx="1767210" cy="17672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ПОЗНАВАТЕЛЬНОЕ РАЗВИТИЕ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50957" y="1526423"/>
        <a:ext cx="1594674" cy="1594674"/>
      </dsp:txXfrm>
    </dsp:sp>
    <dsp:sp modelId="{1C6FE049-DAE0-4B4B-817B-A8E3E532C4A0}">
      <dsp:nvSpPr>
        <dsp:cNvPr id="0" name=""/>
        <dsp:cNvSpPr/>
      </dsp:nvSpPr>
      <dsp:spPr>
        <a:xfrm rot="2631161">
          <a:off x="4606180" y="4096674"/>
          <a:ext cx="958457" cy="38413"/>
        </a:xfrm>
        <a:custGeom>
          <a:avLst/>
          <a:gdLst/>
          <a:ahLst/>
          <a:cxnLst/>
          <a:rect l="0" t="0" r="0" b="0"/>
          <a:pathLst>
            <a:path>
              <a:moveTo>
                <a:pt x="0" y="19206"/>
              </a:moveTo>
              <a:lnTo>
                <a:pt x="958457" y="192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61448" y="4091919"/>
        <a:ext cx="47922" cy="47922"/>
      </dsp:txXfrm>
    </dsp:sp>
    <dsp:sp modelId="{9E6BFF94-0D5D-40A3-BE42-277B7856A607}">
      <dsp:nvSpPr>
        <dsp:cNvPr id="0" name=""/>
        <dsp:cNvSpPr/>
      </dsp:nvSpPr>
      <dsp:spPr>
        <a:xfrm>
          <a:off x="5184576" y="4176456"/>
          <a:ext cx="1767210" cy="17672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70844" y="4262724"/>
        <a:ext cx="1594674" cy="1594674"/>
      </dsp:txXfrm>
    </dsp:sp>
    <dsp:sp modelId="{192F09A6-BB5B-4B46-9303-EC4C8DD3B7F0}">
      <dsp:nvSpPr>
        <dsp:cNvPr id="0" name=""/>
        <dsp:cNvSpPr/>
      </dsp:nvSpPr>
      <dsp:spPr>
        <a:xfrm rot="8401711">
          <a:off x="2432022" y="4129938"/>
          <a:ext cx="1171469" cy="38413"/>
        </a:xfrm>
        <a:custGeom>
          <a:avLst/>
          <a:gdLst/>
          <a:ahLst/>
          <a:cxnLst/>
          <a:rect l="0" t="0" r="0" b="0"/>
          <a:pathLst>
            <a:path>
              <a:moveTo>
                <a:pt x="0" y="19206"/>
              </a:moveTo>
              <a:lnTo>
                <a:pt x="1171469" y="192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88470" y="4119858"/>
        <a:ext cx="58573" cy="58573"/>
      </dsp:txXfrm>
    </dsp:sp>
    <dsp:sp modelId="{97AE0524-7996-4DC0-84DD-F6881BA09FBB}">
      <dsp:nvSpPr>
        <dsp:cNvPr id="0" name=""/>
        <dsp:cNvSpPr/>
      </dsp:nvSpPr>
      <dsp:spPr>
        <a:xfrm>
          <a:off x="1008102" y="4209453"/>
          <a:ext cx="1767210" cy="17672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Художественно – эстетическое развитие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94370" y="4295721"/>
        <a:ext cx="1594674" cy="1594674"/>
      </dsp:txXfrm>
    </dsp:sp>
    <dsp:sp modelId="{3695F9B4-C1F5-4168-8F17-18C081573824}">
      <dsp:nvSpPr>
        <dsp:cNvPr id="0" name=""/>
        <dsp:cNvSpPr/>
      </dsp:nvSpPr>
      <dsp:spPr>
        <a:xfrm rot="12445466">
          <a:off x="2338560" y="2482089"/>
          <a:ext cx="879758" cy="38413"/>
        </a:xfrm>
        <a:custGeom>
          <a:avLst/>
          <a:gdLst/>
          <a:ahLst/>
          <a:cxnLst/>
          <a:rect l="0" t="0" r="0" b="0"/>
          <a:pathLst>
            <a:path>
              <a:moveTo>
                <a:pt x="0" y="19206"/>
              </a:moveTo>
              <a:lnTo>
                <a:pt x="879758" y="192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56445" y="2479302"/>
        <a:ext cx="43987" cy="43987"/>
      </dsp:txXfrm>
    </dsp:sp>
    <dsp:sp modelId="{C973E45D-A656-4880-B72B-075A282181D8}">
      <dsp:nvSpPr>
        <dsp:cNvPr id="0" name=""/>
        <dsp:cNvSpPr/>
      </dsp:nvSpPr>
      <dsp:spPr>
        <a:xfrm>
          <a:off x="720084" y="1008122"/>
          <a:ext cx="1767210" cy="176721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ФИЗИЧЕСКОЕ РАЗВИТИЕ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6352" y="1094390"/>
        <a:ext cx="1594674" cy="1594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82D24-2819-4969-9240-D2120E7552D4}">
      <dsp:nvSpPr>
        <dsp:cNvPr id="0" name=""/>
        <dsp:cNvSpPr/>
      </dsp:nvSpPr>
      <dsp:spPr>
        <a:xfrm>
          <a:off x="2592294" y="2808327"/>
          <a:ext cx="1951374" cy="10729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СОЦИАЛЬНО – КОММУНИКАТИВНОЕ РАЗВИТИЕ </a:t>
          </a:r>
          <a:endParaRPr lang="ru-RU" sz="1400" b="1" kern="1200" dirty="0"/>
        </a:p>
      </dsp:txBody>
      <dsp:txXfrm>
        <a:off x="2644670" y="2860703"/>
        <a:ext cx="1846622" cy="968178"/>
      </dsp:txXfrm>
    </dsp:sp>
    <dsp:sp modelId="{D974A4CF-AF7A-4F6A-812B-F69A771031E0}">
      <dsp:nvSpPr>
        <dsp:cNvPr id="0" name=""/>
        <dsp:cNvSpPr/>
      </dsp:nvSpPr>
      <dsp:spPr>
        <a:xfrm rot="16343864">
          <a:off x="3061571" y="2256844"/>
          <a:ext cx="11039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3931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2A1C88F5-6A63-4103-8009-C19F5AE66D60}">
      <dsp:nvSpPr>
        <dsp:cNvPr id="0" name=""/>
        <dsp:cNvSpPr/>
      </dsp:nvSpPr>
      <dsp:spPr>
        <a:xfrm>
          <a:off x="2592290" y="504053"/>
          <a:ext cx="2138979" cy="12013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игра</a:t>
          </a:r>
          <a:endParaRPr lang="ru-RU" sz="3600" kern="1200" dirty="0"/>
        </a:p>
      </dsp:txBody>
      <dsp:txXfrm>
        <a:off x="2650933" y="562696"/>
        <a:ext cx="2021693" cy="1084023"/>
      </dsp:txXfrm>
    </dsp:sp>
    <dsp:sp modelId="{4D88234F-9185-4667-B54C-13A309A37CAF}">
      <dsp:nvSpPr>
        <dsp:cNvPr id="0" name=""/>
        <dsp:cNvSpPr/>
      </dsp:nvSpPr>
      <dsp:spPr>
        <a:xfrm rot="20438261">
          <a:off x="4524457" y="2889306"/>
          <a:ext cx="6793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335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A2ECA412-833B-4E38-9F1D-DFFB55FA426E}">
      <dsp:nvSpPr>
        <dsp:cNvPr id="0" name=""/>
        <dsp:cNvSpPr/>
      </dsp:nvSpPr>
      <dsp:spPr>
        <a:xfrm>
          <a:off x="5184582" y="1800201"/>
          <a:ext cx="2138979" cy="12013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трудовая деятельность</a:t>
          </a:r>
          <a:endParaRPr lang="ru-RU" sz="2600" kern="1200" dirty="0"/>
        </a:p>
      </dsp:txBody>
      <dsp:txXfrm>
        <a:off x="5243225" y="1858844"/>
        <a:ext cx="2021693" cy="1084023"/>
      </dsp:txXfrm>
    </dsp:sp>
    <dsp:sp modelId="{1EF1A39C-401F-4264-85F0-FD60E6451FEF}">
      <dsp:nvSpPr>
        <dsp:cNvPr id="0" name=""/>
        <dsp:cNvSpPr/>
      </dsp:nvSpPr>
      <dsp:spPr>
        <a:xfrm rot="2420788">
          <a:off x="4079153" y="4208880"/>
          <a:ext cx="10121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2104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9968EB6C-B595-4DA3-95EC-5802B281CD9E}">
      <dsp:nvSpPr>
        <dsp:cNvPr id="0" name=""/>
        <dsp:cNvSpPr/>
      </dsp:nvSpPr>
      <dsp:spPr>
        <a:xfrm>
          <a:off x="4608504" y="4536502"/>
          <a:ext cx="2138979" cy="12013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smtClean="0"/>
            <a:t>общение</a:t>
          </a:r>
          <a:endParaRPr lang="ru-RU" sz="3500" kern="1200" dirty="0"/>
        </a:p>
      </dsp:txBody>
      <dsp:txXfrm>
        <a:off x="4667147" y="4595145"/>
        <a:ext cx="2021693" cy="1084023"/>
      </dsp:txXfrm>
    </dsp:sp>
    <dsp:sp modelId="{8AEA1A0F-FE69-47D4-8839-358E88102E32}">
      <dsp:nvSpPr>
        <dsp:cNvPr id="0" name=""/>
        <dsp:cNvSpPr/>
      </dsp:nvSpPr>
      <dsp:spPr>
        <a:xfrm rot="8220315">
          <a:off x="2160759" y="4208879"/>
          <a:ext cx="9608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0864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FE13318A-6CFC-4032-8760-2D8757D6ED47}">
      <dsp:nvSpPr>
        <dsp:cNvPr id="0" name=""/>
        <dsp:cNvSpPr/>
      </dsp:nvSpPr>
      <dsp:spPr>
        <a:xfrm>
          <a:off x="576064" y="4536501"/>
          <a:ext cx="2138979" cy="12013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основы безопасности жизнедеятельности</a:t>
          </a:r>
          <a:endParaRPr lang="ru-RU" sz="1800" kern="1200" dirty="0"/>
        </a:p>
      </dsp:txBody>
      <dsp:txXfrm>
        <a:off x="634707" y="4595144"/>
        <a:ext cx="2021693" cy="1084023"/>
      </dsp:txXfrm>
    </dsp:sp>
    <dsp:sp modelId="{A3C3D1F4-BE9D-4B7A-8F3B-28C2A394A168}">
      <dsp:nvSpPr>
        <dsp:cNvPr id="0" name=""/>
        <dsp:cNvSpPr/>
      </dsp:nvSpPr>
      <dsp:spPr>
        <a:xfrm rot="11954275">
          <a:off x="2125573" y="2925199"/>
          <a:ext cx="4801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0126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5E310463-0E4A-491F-8E25-71BDB6B6A86B}">
      <dsp:nvSpPr>
        <dsp:cNvPr id="0" name=""/>
        <dsp:cNvSpPr/>
      </dsp:nvSpPr>
      <dsp:spPr>
        <a:xfrm>
          <a:off x="0" y="1872216"/>
          <a:ext cx="2138979" cy="12013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патриотическое воспитание</a:t>
          </a:r>
          <a:endParaRPr lang="ru-RU" sz="2200" kern="1200" dirty="0"/>
        </a:p>
      </dsp:txBody>
      <dsp:txXfrm>
        <a:off x="58643" y="1930859"/>
        <a:ext cx="2021693" cy="10840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82D24-2819-4969-9240-D2120E7552D4}">
      <dsp:nvSpPr>
        <dsp:cNvPr id="0" name=""/>
        <dsp:cNvSpPr/>
      </dsp:nvSpPr>
      <dsp:spPr>
        <a:xfrm>
          <a:off x="2808304" y="2592279"/>
          <a:ext cx="1951374" cy="107293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Познавательное развитие</a:t>
          </a:r>
          <a:endParaRPr lang="ru-RU" sz="1800" b="1" kern="1200" dirty="0"/>
        </a:p>
      </dsp:txBody>
      <dsp:txXfrm>
        <a:off x="2860680" y="2644655"/>
        <a:ext cx="1846622" cy="968178"/>
      </dsp:txXfrm>
    </dsp:sp>
    <dsp:sp modelId="{D974A4CF-AF7A-4F6A-812B-F69A771031E0}">
      <dsp:nvSpPr>
        <dsp:cNvPr id="0" name=""/>
        <dsp:cNvSpPr/>
      </dsp:nvSpPr>
      <dsp:spPr>
        <a:xfrm rot="16134340">
          <a:off x="3186575" y="2016219"/>
          <a:ext cx="11523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2328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2A1C88F5-6A63-4103-8009-C19F5AE66D60}">
      <dsp:nvSpPr>
        <dsp:cNvPr id="0" name=""/>
        <dsp:cNvSpPr/>
      </dsp:nvSpPr>
      <dsp:spPr>
        <a:xfrm>
          <a:off x="1800200" y="504052"/>
          <a:ext cx="3885190" cy="936108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36470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70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70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Формирование целостной картины мира, расширение кругозора детей</a:t>
          </a:r>
          <a:endParaRPr lang="ru-RU" sz="1400" b="1" kern="1200" dirty="0"/>
        </a:p>
      </dsp:txBody>
      <dsp:txXfrm>
        <a:off x="1845897" y="549749"/>
        <a:ext cx="3793796" cy="844714"/>
      </dsp:txXfrm>
    </dsp:sp>
    <dsp:sp modelId="{5D571CC3-2788-4B99-BDC8-D43152B1C53C}">
      <dsp:nvSpPr>
        <dsp:cNvPr id="0" name=""/>
        <dsp:cNvSpPr/>
      </dsp:nvSpPr>
      <dsp:spPr>
        <a:xfrm rot="21508301">
          <a:off x="4759590" y="3096083"/>
          <a:ext cx="4970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7077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7012F-0DCF-4324-83C2-6B03F27581CD}">
      <dsp:nvSpPr>
        <dsp:cNvPr id="0" name=""/>
        <dsp:cNvSpPr/>
      </dsp:nvSpPr>
      <dsp:spPr>
        <a:xfrm>
          <a:off x="5256579" y="2592291"/>
          <a:ext cx="2182034" cy="936108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472939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9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9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</a:rPr>
            <a:t>Сенсорное развитие</a:t>
          </a:r>
          <a:endParaRPr lang="ru-RU" sz="14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302276" y="2637988"/>
        <a:ext cx="2090640" cy="844714"/>
      </dsp:txXfrm>
    </dsp:sp>
    <dsp:sp modelId="{A7AA0FBF-71C3-402F-A017-0CF481CB17EB}">
      <dsp:nvSpPr>
        <dsp:cNvPr id="0" name=""/>
        <dsp:cNvSpPr/>
      </dsp:nvSpPr>
      <dsp:spPr>
        <a:xfrm rot="5365792">
          <a:off x="3215406" y="4244872"/>
          <a:ext cx="1159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9382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8282F-4FF6-418D-9EBD-753ADC4FED5C}">
      <dsp:nvSpPr>
        <dsp:cNvPr id="0" name=""/>
        <dsp:cNvSpPr/>
      </dsp:nvSpPr>
      <dsp:spPr>
        <a:xfrm>
          <a:off x="1656177" y="4824534"/>
          <a:ext cx="4298692" cy="936108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472939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9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9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chemeClr val="accent1">
                  <a:lumMod val="50000"/>
                </a:schemeClr>
              </a:solidFill>
            </a:rPr>
            <a:t>Развитие познавательно- исследовательской и продуктивной (конструктивной) деятельности</a:t>
          </a:r>
          <a:endParaRPr lang="ru-RU" sz="14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701874" y="4870231"/>
        <a:ext cx="4207298" cy="844714"/>
      </dsp:txXfrm>
    </dsp:sp>
    <dsp:sp modelId="{8A415DFE-C4E6-45D3-9F41-B283BF0B20B6}">
      <dsp:nvSpPr>
        <dsp:cNvPr id="0" name=""/>
        <dsp:cNvSpPr/>
      </dsp:nvSpPr>
      <dsp:spPr>
        <a:xfrm rot="10891449">
          <a:off x="2426396" y="3097703"/>
          <a:ext cx="3819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1974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F0194-15AA-4279-AEE0-76388F6F5BC6}">
      <dsp:nvSpPr>
        <dsp:cNvPr id="0" name=""/>
        <dsp:cNvSpPr/>
      </dsp:nvSpPr>
      <dsp:spPr>
        <a:xfrm>
          <a:off x="0" y="2520275"/>
          <a:ext cx="2426464" cy="108013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36470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70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70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Формирование элементарных математически представлений</a:t>
          </a:r>
          <a:endParaRPr lang="ru-RU" sz="1400" b="1" kern="1200" dirty="0"/>
        </a:p>
      </dsp:txBody>
      <dsp:txXfrm>
        <a:off x="52728" y="2573003"/>
        <a:ext cx="2321008" cy="974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6DBC8-2600-42CB-AB4F-8059A874D543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FF96E-70DA-4668-8321-03476346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97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FF96E-70DA-4668-8321-03476346C82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71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7AA45-5413-4758-BA1E-81EC83FDCF30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0"/>
            <a:ext cx="914302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A96A6-C5A3-4228-B3BF-AD29E071982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1EF03-0AC8-4467-9A47-368E9F66A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5.wdp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narod.yarregion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476672"/>
            <a:ext cx="6976864" cy="417646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>
              <a:lnSpc>
                <a:spcPct val="120000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№ 23 «Ромашка»</a:t>
            </a:r>
          </a:p>
          <a:p>
            <a:pPr>
              <a:lnSpc>
                <a:spcPct val="12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ПУБЛИЧНЫЙ ОТЧЕТ РУКОВОДИТЕЛЯ ДОУ 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2017-2018 учебный год</a:t>
            </a:r>
          </a:p>
          <a:p>
            <a:pPr algn="r">
              <a:lnSpc>
                <a:spcPct val="12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</a:t>
            </a:r>
          </a:p>
          <a:p>
            <a:pPr algn="r">
              <a:lnSpc>
                <a:spcPct val="12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Арефьева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Наталья Петровна</a:t>
            </a:r>
          </a:p>
          <a:p>
            <a:pPr>
              <a:lnSpc>
                <a:spcPct val="120000"/>
              </a:lnSpc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6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65126"/>
            <a:ext cx="6823670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ОБРАЗОВАТЕЛЬНАЯ ОБЛАСТЬ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СОЦИАЛЬНО – КОММУНИКАТИВНОЕ РАЗВИТИЕ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988840"/>
            <a:ext cx="3155636" cy="2103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29709"/>
            <a:ext cx="3111158" cy="2074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36632" r="27579" b="-1"/>
          <a:stretch/>
        </p:blipFill>
        <p:spPr>
          <a:xfrm>
            <a:off x="1619672" y="4263864"/>
            <a:ext cx="2247433" cy="234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38" y="4280070"/>
            <a:ext cx="3131838" cy="2348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07" y="4280069"/>
            <a:ext cx="3131839" cy="234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2010644"/>
            <a:ext cx="1584176" cy="2112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8508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782973"/>
              </p:ext>
            </p:extLst>
          </p:nvPr>
        </p:nvGraphicFramePr>
        <p:xfrm>
          <a:off x="1331640" y="476672"/>
          <a:ext cx="7488832" cy="59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36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8" y="188640"/>
            <a:ext cx="2825801" cy="1883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B7E1CE-8090-4743-9EBF-6BB0566EB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080" y="3292851"/>
            <a:ext cx="3645024" cy="2430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76313"/>
            <a:ext cx="2556283" cy="340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52836"/>
            <a:ext cx="2520280" cy="189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8470"/>
            <a:ext cx="2555776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47456"/>
            <a:ext cx="2520280" cy="189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280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1790276" cy="2531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08" y="325511"/>
            <a:ext cx="1800200" cy="2545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5511"/>
            <a:ext cx="1776495" cy="251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8" y="3429000"/>
            <a:ext cx="2532620" cy="1890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49" y="3429000"/>
            <a:ext cx="2483768" cy="185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56845"/>
            <a:ext cx="2483768" cy="1862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2782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65126"/>
            <a:ext cx="6823670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ОБРАЗОВАТЕЛЬНАЯ ОБЛАСТЬ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ПОЗНАВАТЕЛЬНОЕ</a:t>
            </a:r>
            <a:r>
              <a:rPr lang="ru-RU" dirty="0" smtClean="0"/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63" y="1988840"/>
            <a:ext cx="2818055" cy="2103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30" y="2029709"/>
            <a:ext cx="2765473" cy="2074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56128"/>
            <a:ext cx="3763395" cy="2508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59" y="4056272"/>
            <a:ext cx="1917353" cy="2556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50" y="1991580"/>
            <a:ext cx="1584175" cy="2112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27"/>
          <a:stretch/>
        </p:blipFill>
        <p:spPr>
          <a:xfrm>
            <a:off x="6300192" y="4158239"/>
            <a:ext cx="2221264" cy="250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362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6086824"/>
              </p:ext>
            </p:extLst>
          </p:nvPr>
        </p:nvGraphicFramePr>
        <p:xfrm>
          <a:off x="1331640" y="476672"/>
          <a:ext cx="7488832" cy="59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2228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5" t="32965" r="63616" b="2820"/>
          <a:stretch/>
        </p:blipFill>
        <p:spPr>
          <a:xfrm>
            <a:off x="4067944" y="692696"/>
            <a:ext cx="1838512" cy="2805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3418419" cy="2280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9" t="22329" r="15474" b="18144"/>
          <a:stretch/>
        </p:blipFill>
        <p:spPr>
          <a:xfrm>
            <a:off x="1475656" y="1412774"/>
            <a:ext cx="2313767" cy="1817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1" t="19960" r="10001" b="9054"/>
          <a:stretch/>
        </p:blipFill>
        <p:spPr>
          <a:xfrm>
            <a:off x="4716016" y="3649884"/>
            <a:ext cx="3888137" cy="215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95" y="1409779"/>
            <a:ext cx="2353645" cy="1880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16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319570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316262"/>
            <a:ext cx="3251629" cy="1831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1790" r="2737" b="9895"/>
          <a:stretch/>
        </p:blipFill>
        <p:spPr>
          <a:xfrm>
            <a:off x="2483768" y="2483574"/>
            <a:ext cx="3760798" cy="2368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t="2124" r="13158"/>
          <a:stretch/>
        </p:blipFill>
        <p:spPr>
          <a:xfrm>
            <a:off x="539552" y="3645024"/>
            <a:ext cx="2520280" cy="2302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9894"/>
          <a:stretch/>
        </p:blipFill>
        <p:spPr>
          <a:xfrm>
            <a:off x="5868144" y="3501008"/>
            <a:ext cx="2926080" cy="225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82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65126"/>
            <a:ext cx="6679654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Развивающая речевая среда</a:t>
            </a:r>
            <a:endParaRPr lang="ru-RU" sz="3600" dirty="0"/>
          </a:p>
        </p:txBody>
      </p:sp>
      <p:pic>
        <p:nvPicPr>
          <p:cNvPr id="4" name="Picture 4" descr="https://www.maam.ru/upload/blogs/detsad-616418-1493714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2" b="15869"/>
          <a:stretch>
            <a:fillRect/>
          </a:stretch>
        </p:blipFill>
        <p:spPr bwMode="auto">
          <a:xfrm>
            <a:off x="1187624" y="1988840"/>
            <a:ext cx="3288423" cy="3703266"/>
          </a:xfrm>
          <a:prstGeom prst="rect">
            <a:avLst/>
          </a:prstGeom>
          <a:noFill/>
        </p:spPr>
      </p:pic>
      <p:pic>
        <p:nvPicPr>
          <p:cNvPr id="5" name="Picture 2" descr="https://www.maam.ru/upload/blogs/detsad-379267-1454770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3816567" cy="2863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489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340768"/>
            <a:ext cx="6264696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b="1" dirty="0" smtClean="0"/>
              <a:t>Звуковая культура речи: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dirty="0" smtClean="0"/>
              <a:t>правильное, отчётливое произношение звуков, фонематический слух, выразительность речи.</a:t>
            </a:r>
            <a:br>
              <a:rPr lang="ru-RU" sz="36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14338" name="Picture 2" descr="http://nskmdou35.rusedu.net/gallery/525/P1000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041" y="2780928"/>
            <a:ext cx="4032448" cy="3024336"/>
          </a:xfrm>
          <a:prstGeom prst="rect">
            <a:avLst/>
          </a:prstGeom>
          <a:noFill/>
        </p:spPr>
      </p:pic>
      <p:pic>
        <p:nvPicPr>
          <p:cNvPr id="14340" name="Picture 4" descr="http://chstrana.detkin-club.ru/images/custom_1/centr_5a2fada7ea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780928"/>
            <a:ext cx="3384376" cy="3100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6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60648"/>
            <a:ext cx="6480720" cy="435133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«Детство есть та великая пора жизни, когда  кладется основание всему будущему нравственному человеку»</a:t>
            </a:r>
          </a:p>
          <a:p>
            <a:pPr marL="0" indent="0" algn="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Н.В.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Щелгунов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08920"/>
            <a:ext cx="5364088" cy="301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3045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610" y="274638"/>
            <a:ext cx="7019190" cy="286633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Грамматический строй речи: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умение согласовывать слова в предложении, образование слов, правильное употребление слов в речи, составление предложений</a:t>
            </a:r>
            <a:endParaRPr lang="ru-RU" sz="3600" dirty="0"/>
          </a:p>
        </p:txBody>
      </p:sp>
      <p:pic>
        <p:nvPicPr>
          <p:cNvPr id="15362" name="Picture 2" descr="https://ds02.infourok.ru/uploads/ex/0bc2/000157c9-c6a990a4/img3.jpg"/>
          <p:cNvPicPr>
            <a:picLocks noChangeAspect="1" noChangeArrowheads="1"/>
          </p:cNvPicPr>
          <p:nvPr/>
        </p:nvPicPr>
        <p:blipFill>
          <a:blip r:embed="rId2" cstate="print"/>
          <a:srcRect t="20109"/>
          <a:stretch>
            <a:fillRect/>
          </a:stretch>
        </p:blipFill>
        <p:spPr bwMode="auto">
          <a:xfrm>
            <a:off x="1667610" y="3342798"/>
            <a:ext cx="7488832" cy="3182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65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836712"/>
            <a:ext cx="6696744" cy="24208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Связная речь: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3600" dirty="0" smtClean="0"/>
              <a:t>умение поддерживать беседу, монологическая речь,</a:t>
            </a:r>
            <a:br>
              <a:rPr lang="ru-RU" sz="3600" dirty="0" smtClean="0"/>
            </a:br>
            <a:r>
              <a:rPr lang="ru-RU" sz="3600" dirty="0" smtClean="0"/>
              <a:t>пересказ, составление рассказов.</a:t>
            </a:r>
            <a:br>
              <a:rPr lang="ru-RU" sz="3600" dirty="0" smtClean="0"/>
            </a:br>
            <a:r>
              <a:rPr lang="ru-RU" sz="3600" dirty="0" smtClean="0"/>
              <a:t>				</a:t>
            </a:r>
            <a:endParaRPr lang="ru-RU" b="1" dirty="0"/>
          </a:p>
        </p:txBody>
      </p:sp>
      <p:pic>
        <p:nvPicPr>
          <p:cNvPr id="16394" name="Picture 10" descr="https://ds03.infourok.ru/uploads/ex/083e/0003157d-32580dda/1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43" y="3573016"/>
            <a:ext cx="4032448" cy="3024336"/>
          </a:xfrm>
          <a:prstGeom prst="rect">
            <a:avLst/>
          </a:prstGeom>
          <a:noFill/>
        </p:spPr>
      </p:pic>
      <p:pic>
        <p:nvPicPr>
          <p:cNvPr id="2050" name="Picture 2" descr="https://ds03.infourok.ru/uploads/ex/000d/00019a34-25218159/hello_html_5e89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68310"/>
            <a:ext cx="4380496" cy="3084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40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9632" y="1988840"/>
            <a:ext cx="734481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Times New Roman"/>
              </a:rPr>
              <a:t>Рисование</a:t>
            </a:r>
          </a:p>
          <a:p>
            <a:pPr marL="571500" lvl="0" indent="-571500" algn="just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Лепка</a:t>
            </a:r>
          </a:p>
          <a:p>
            <a:pPr marL="571500" lvl="0" indent="-571500" algn="just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Times New Roman"/>
              </a:rPr>
              <a:t>Аппликация</a:t>
            </a:r>
          </a:p>
          <a:p>
            <a:pPr marL="571500" lvl="0" indent="-571500" algn="just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Конструирование</a:t>
            </a:r>
          </a:p>
          <a:p>
            <a:pPr marL="571500" lvl="0" indent="-571500" algn="just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Times New Roman"/>
              </a:rPr>
              <a:t>Музыкально – художественная (театрализация)</a:t>
            </a:r>
            <a:endParaRPr lang="ru-RU" sz="3600" i="1" dirty="0">
              <a:solidFill>
                <a:schemeClr val="accent1">
                  <a:lumMod val="50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18864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/>
                <a:ea typeface="Calibri"/>
              </a:rPr>
              <a:t>Х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удожественно – эстетическое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развитие</a:t>
            </a:r>
            <a:r>
              <a:rPr lang="ru-RU" sz="36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20" y="1138499"/>
            <a:ext cx="3354822" cy="2232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49" y="1052736"/>
            <a:ext cx="3442677" cy="2296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00374"/>
            <a:ext cx="3190689" cy="2391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2520" y="3269850"/>
            <a:ext cx="2119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Рисование</a:t>
            </a:r>
            <a:endParaRPr lang="ru-RU" sz="2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4288" y="3288031"/>
            <a:ext cx="1238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Лепка</a:t>
            </a:r>
            <a:endParaRPr lang="ru-RU" sz="28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26653" y="6237312"/>
            <a:ext cx="2377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Аппликация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807801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7" y="3541657"/>
            <a:ext cx="4170271" cy="3127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62" y="980728"/>
            <a:ext cx="4453002" cy="3339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172326"/>
            <a:ext cx="436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Музыкально - театральный центр</a:t>
            </a: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63231" y="611396"/>
            <a:ext cx="4285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Центр художественного творчества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102821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404664"/>
            <a:ext cx="7164288" cy="247687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«Дети должны жить в мире красоты, игры, сказки, музыки, рисунка, фантазии, творчества» </a:t>
            </a:r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В.А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Сухомлинский 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80928"/>
            <a:ext cx="5672310" cy="378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579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1952" y="847166"/>
            <a:ext cx="68117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7968" y="0"/>
            <a:ext cx="8185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«Приоритетное направление ФГОС: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04416" y="1328928"/>
            <a:ext cx="7337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n w="0"/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0"/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2199" y="3627120"/>
            <a:ext cx="57607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в здоровом образе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физических качеств в соответствии с возможностями и состоянием здоровья ребенка;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реализации потребности в двигательной активности в повседневной жизни;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интересов, склонностей и способностей детей в двигательной деятельности и реализация их через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спортивно-оздоровительную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активность;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1537" y="1200328"/>
            <a:ext cx="6775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0238" algn="just">
              <a:defRPr/>
            </a:pP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indent="630238" algn="just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Здоровые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дети – это основа жизни нации. Одним из важнейших средств воспитания здорового ребенка с самого раннего возраста, несомненно является физическая культура. Правильная организация занятий физической культурой способствует гармоничному развитию жизненно необходимых физических качеств детей.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21538" y="2834640"/>
            <a:ext cx="69585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Основные задачи</a:t>
            </a:r>
            <a:r>
              <a:rPr lang="ru-RU" sz="24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физкультурно –оздоровительной работы в ДОУ:</a:t>
            </a:r>
            <a:endParaRPr lang="ru-RU" sz="2400" b="1" dirty="0">
              <a:ln w="0"/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AutoShape 61"/>
          <p:cNvSpPr>
            <a:spLocks noChangeArrowheads="1"/>
          </p:cNvSpPr>
          <p:nvPr/>
        </p:nvSpPr>
        <p:spPr bwMode="auto">
          <a:xfrm rot="5400000">
            <a:off x="2112565" y="2969819"/>
            <a:ext cx="2947193" cy="1400176"/>
          </a:xfrm>
          <a:prstGeom prst="triangle">
            <a:avLst>
              <a:gd name="adj" fmla="val 50369"/>
            </a:avLst>
          </a:prstGeom>
          <a:solidFill>
            <a:srgbClr val="DDEEFF"/>
          </a:solidFill>
          <a:ln w="38100" cmpd="dbl">
            <a:solidFill>
              <a:srgbClr val="3366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336600"/>
                </a:solidFill>
                <a:cs typeface="Times New Roman" pitchFamily="18" charset="0"/>
              </a:rPr>
              <a:t>Воспитатели</a:t>
            </a:r>
            <a:endParaRPr lang="ru-RU" altLang="ru-RU" sz="1400" dirty="0">
              <a:solidFill>
                <a:prstClr val="black"/>
              </a:solidFill>
            </a:endParaRPr>
          </a:p>
          <a:p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 flipH="1" flipV="1">
            <a:off x="2420295" y="1510132"/>
            <a:ext cx="865827" cy="1145998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197" name="Rectangle 78"/>
          <p:cNvSpPr>
            <a:spLocks noChangeArrowheads="1"/>
          </p:cNvSpPr>
          <p:nvPr/>
        </p:nvSpPr>
        <p:spPr bwMode="auto">
          <a:xfrm>
            <a:off x="3000056" y="928687"/>
            <a:ext cx="1871773" cy="428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спортивных мероприятиях</a:t>
            </a:r>
          </a:p>
        </p:txBody>
      </p:sp>
      <p:sp>
        <p:nvSpPr>
          <p:cNvPr id="8199" name="Rectangle 42"/>
          <p:cNvSpPr>
            <a:spLocks noChangeArrowheads="1"/>
          </p:cNvSpPr>
          <p:nvPr/>
        </p:nvSpPr>
        <p:spPr bwMode="auto">
          <a:xfrm>
            <a:off x="5132814" y="934854"/>
            <a:ext cx="1772737" cy="4162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</a:t>
            </a:r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</a:t>
            </a:r>
          </a:p>
        </p:txBody>
      </p:sp>
      <p:sp>
        <p:nvSpPr>
          <p:cNvPr id="8200" name="Rectangle 77"/>
          <p:cNvSpPr>
            <a:spLocks noChangeArrowheads="1"/>
          </p:cNvSpPr>
          <p:nvPr/>
        </p:nvSpPr>
        <p:spPr bwMode="auto">
          <a:xfrm>
            <a:off x="7347668" y="5720284"/>
            <a:ext cx="1417558" cy="5716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 работа  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Rectangle 43"/>
          <p:cNvSpPr>
            <a:spLocks noChangeArrowheads="1"/>
          </p:cNvSpPr>
          <p:nvPr/>
        </p:nvSpPr>
        <p:spPr bwMode="auto">
          <a:xfrm>
            <a:off x="7379424" y="802907"/>
            <a:ext cx="1356977" cy="4162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гимнастика,</a:t>
            </a:r>
          </a:p>
        </p:txBody>
      </p:sp>
      <p:sp>
        <p:nvSpPr>
          <p:cNvPr id="8202" name="Rectangle 76"/>
          <p:cNvSpPr>
            <a:spLocks noChangeArrowheads="1"/>
          </p:cNvSpPr>
          <p:nvPr/>
        </p:nvSpPr>
        <p:spPr bwMode="auto">
          <a:xfrm>
            <a:off x="7397338" y="1264921"/>
            <a:ext cx="1339063" cy="5561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в спортивном зале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Rectangle 44"/>
          <p:cNvSpPr>
            <a:spLocks noChangeArrowheads="1"/>
          </p:cNvSpPr>
          <p:nvPr/>
        </p:nvSpPr>
        <p:spPr bwMode="auto">
          <a:xfrm>
            <a:off x="7383010" y="1861266"/>
            <a:ext cx="1353391" cy="392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</a:p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</a:p>
        </p:txBody>
      </p:sp>
      <p:sp>
        <p:nvSpPr>
          <p:cNvPr id="8204" name="Rectangle 75"/>
          <p:cNvSpPr>
            <a:spLocks noChangeArrowheads="1"/>
          </p:cNvSpPr>
          <p:nvPr/>
        </p:nvSpPr>
        <p:spPr bwMode="auto">
          <a:xfrm>
            <a:off x="7364153" y="2334500"/>
            <a:ext cx="1372249" cy="3216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</p:txBody>
      </p:sp>
      <p:sp>
        <p:nvSpPr>
          <p:cNvPr id="8205" name="Rectangle 45"/>
          <p:cNvSpPr>
            <a:spLocks noChangeArrowheads="1"/>
          </p:cNvSpPr>
          <p:nvPr/>
        </p:nvSpPr>
        <p:spPr bwMode="auto">
          <a:xfrm>
            <a:off x="7379098" y="2712244"/>
            <a:ext cx="1357303" cy="4290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</a:p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</a:t>
            </a:r>
          </a:p>
        </p:txBody>
      </p:sp>
      <p:sp>
        <p:nvSpPr>
          <p:cNvPr id="8206" name="Rectangle 74"/>
          <p:cNvSpPr>
            <a:spLocks noChangeArrowheads="1"/>
          </p:cNvSpPr>
          <p:nvPr/>
        </p:nvSpPr>
        <p:spPr bwMode="auto">
          <a:xfrm>
            <a:off x="7383010" y="3207194"/>
            <a:ext cx="1353391" cy="412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упражнения </a:t>
            </a:r>
          </a:p>
          <a:p>
            <a:pPr algn="ctr"/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7" name="Rectangle 46"/>
          <p:cNvSpPr>
            <a:spLocks noChangeArrowheads="1"/>
          </p:cNvSpPr>
          <p:nvPr/>
        </p:nvSpPr>
        <p:spPr bwMode="auto">
          <a:xfrm>
            <a:off x="7397262" y="3709815"/>
            <a:ext cx="1339139" cy="428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Дни открытых дверей</a:t>
            </a:r>
          </a:p>
        </p:txBody>
      </p:sp>
      <p:sp>
        <p:nvSpPr>
          <p:cNvPr id="8208" name="Rectangle 73"/>
          <p:cNvSpPr>
            <a:spLocks noChangeArrowheads="1"/>
          </p:cNvSpPr>
          <p:nvPr/>
        </p:nvSpPr>
        <p:spPr bwMode="auto">
          <a:xfrm>
            <a:off x="7397262" y="4199688"/>
            <a:ext cx="1351083" cy="4111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</a:t>
            </a:r>
          </a:p>
        </p:txBody>
      </p:sp>
      <p:sp>
        <p:nvSpPr>
          <p:cNvPr id="8209" name="Rectangle 72"/>
          <p:cNvSpPr>
            <a:spLocks noChangeArrowheads="1"/>
          </p:cNvSpPr>
          <p:nvPr/>
        </p:nvSpPr>
        <p:spPr bwMode="auto">
          <a:xfrm>
            <a:off x="7379099" y="4707253"/>
            <a:ext cx="1369248" cy="428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соревнования</a:t>
            </a:r>
          </a:p>
        </p:txBody>
      </p:sp>
      <p:sp>
        <p:nvSpPr>
          <p:cNvPr id="8210" name="Rectangle 47"/>
          <p:cNvSpPr>
            <a:spLocks noChangeArrowheads="1"/>
          </p:cNvSpPr>
          <p:nvPr/>
        </p:nvSpPr>
        <p:spPr bwMode="auto">
          <a:xfrm>
            <a:off x="7362672" y="5245575"/>
            <a:ext cx="1385674" cy="3921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</a:p>
        </p:txBody>
      </p:sp>
      <p:sp>
        <p:nvSpPr>
          <p:cNvPr id="8211" name="Rectangle 71"/>
          <p:cNvSpPr>
            <a:spLocks noChangeArrowheads="1"/>
          </p:cNvSpPr>
          <p:nvPr/>
        </p:nvSpPr>
        <p:spPr bwMode="auto">
          <a:xfrm>
            <a:off x="398142" y="1199942"/>
            <a:ext cx="2022157" cy="439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Физкультурные занятия на воздухе</a:t>
            </a:r>
          </a:p>
        </p:txBody>
      </p:sp>
      <p:sp>
        <p:nvSpPr>
          <p:cNvPr id="8212" name="Rectangle 67"/>
          <p:cNvSpPr>
            <a:spLocks noChangeArrowheads="1"/>
          </p:cNvSpPr>
          <p:nvPr/>
        </p:nvSpPr>
        <p:spPr bwMode="auto">
          <a:xfrm>
            <a:off x="380998" y="3913774"/>
            <a:ext cx="2005331" cy="3246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</a:p>
        </p:txBody>
      </p:sp>
      <p:sp>
        <p:nvSpPr>
          <p:cNvPr id="8213" name="Rectangle 48"/>
          <p:cNvSpPr>
            <a:spLocks noChangeArrowheads="1"/>
          </p:cNvSpPr>
          <p:nvPr/>
        </p:nvSpPr>
        <p:spPr bwMode="auto">
          <a:xfrm>
            <a:off x="398142" y="1728810"/>
            <a:ext cx="2005014" cy="396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дневного сна</a:t>
            </a:r>
            <a:endParaRPr lang="ru-RU" alt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4" name="Rectangle 70"/>
          <p:cNvSpPr>
            <a:spLocks noChangeArrowheads="1"/>
          </p:cNvSpPr>
          <p:nvPr/>
        </p:nvSpPr>
        <p:spPr bwMode="auto">
          <a:xfrm>
            <a:off x="380999" y="2175626"/>
            <a:ext cx="2005014" cy="2921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(п/игры, ОВД)</a:t>
            </a:r>
          </a:p>
        </p:txBody>
      </p:sp>
      <p:sp>
        <p:nvSpPr>
          <p:cNvPr id="8215" name="Rectangle 69"/>
          <p:cNvSpPr>
            <a:spLocks noChangeArrowheads="1"/>
          </p:cNvSpPr>
          <p:nvPr/>
        </p:nvSpPr>
        <p:spPr bwMode="auto">
          <a:xfrm>
            <a:off x="380999" y="2538015"/>
            <a:ext cx="2005014" cy="4285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двигательная  деятельность</a:t>
            </a:r>
          </a:p>
        </p:txBody>
      </p:sp>
      <p:sp>
        <p:nvSpPr>
          <p:cNvPr id="8216" name="Rectangle 50"/>
          <p:cNvSpPr>
            <a:spLocks noChangeArrowheads="1"/>
          </p:cNvSpPr>
          <p:nvPr/>
        </p:nvSpPr>
        <p:spPr bwMode="auto">
          <a:xfrm>
            <a:off x="380999" y="3057524"/>
            <a:ext cx="2005014" cy="3571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мероприятия</a:t>
            </a:r>
          </a:p>
        </p:txBody>
      </p:sp>
      <p:sp>
        <p:nvSpPr>
          <p:cNvPr id="8217" name="Rectangle 68"/>
          <p:cNvSpPr>
            <a:spLocks noChangeArrowheads="1"/>
          </p:cNvSpPr>
          <p:nvPr/>
        </p:nvSpPr>
        <p:spPr bwMode="auto">
          <a:xfrm>
            <a:off x="380999" y="3500438"/>
            <a:ext cx="2005014" cy="3629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</a:t>
            </a:r>
            <a:r>
              <a:rPr lang="ru-RU" altLang="ru-RU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</a:t>
            </a:r>
            <a:r>
              <a:rPr lang="ru-RU" alt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9" name="Rectangle 66"/>
          <p:cNvSpPr>
            <a:spLocks noChangeArrowheads="1"/>
          </p:cNvSpPr>
          <p:nvPr/>
        </p:nvSpPr>
        <p:spPr bwMode="auto">
          <a:xfrm>
            <a:off x="380997" y="4298838"/>
            <a:ext cx="2005015" cy="3614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 открытых дверей</a:t>
            </a:r>
          </a:p>
        </p:txBody>
      </p:sp>
      <p:sp>
        <p:nvSpPr>
          <p:cNvPr id="8220" name="Rectangle 52"/>
          <p:cNvSpPr>
            <a:spLocks noChangeArrowheads="1"/>
          </p:cNvSpPr>
          <p:nvPr/>
        </p:nvSpPr>
        <p:spPr bwMode="auto">
          <a:xfrm>
            <a:off x="380998" y="4707253"/>
            <a:ext cx="1993583" cy="3425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беседы</a:t>
            </a:r>
          </a:p>
        </p:txBody>
      </p:sp>
      <p:sp>
        <p:nvSpPr>
          <p:cNvPr id="8221" name="Rectangle 65"/>
          <p:cNvSpPr>
            <a:spLocks noChangeArrowheads="1"/>
          </p:cNvSpPr>
          <p:nvPr/>
        </p:nvSpPr>
        <p:spPr bwMode="auto">
          <a:xfrm>
            <a:off x="376044" y="5127157"/>
            <a:ext cx="1981393" cy="3429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  <p:sp>
        <p:nvSpPr>
          <p:cNvPr id="8222" name="Rectangle 53"/>
          <p:cNvSpPr>
            <a:spLocks noChangeArrowheads="1"/>
          </p:cNvSpPr>
          <p:nvPr/>
        </p:nvSpPr>
        <p:spPr bwMode="auto">
          <a:xfrm>
            <a:off x="380996" y="5535297"/>
            <a:ext cx="1981394" cy="6429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положительного семейного опыта</a:t>
            </a:r>
          </a:p>
        </p:txBody>
      </p:sp>
      <p:sp>
        <p:nvSpPr>
          <p:cNvPr id="8224" name="Rectangle 54"/>
          <p:cNvSpPr>
            <a:spLocks noChangeArrowheads="1"/>
          </p:cNvSpPr>
          <p:nvPr/>
        </p:nvSpPr>
        <p:spPr bwMode="auto">
          <a:xfrm>
            <a:off x="3497303" y="6000497"/>
            <a:ext cx="1514475" cy="4225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</a:t>
            </a:r>
          </a:p>
        </p:txBody>
      </p:sp>
      <p:sp>
        <p:nvSpPr>
          <p:cNvPr id="8225" name="Rectangle 63"/>
          <p:cNvSpPr>
            <a:spLocks noChangeArrowheads="1"/>
          </p:cNvSpPr>
          <p:nvPr/>
        </p:nvSpPr>
        <p:spPr bwMode="auto">
          <a:xfrm>
            <a:off x="5215431" y="6006114"/>
            <a:ext cx="1607501" cy="4169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</a:p>
          <a:p>
            <a:pPr algn="ctr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(физнагрузки, режим)</a:t>
            </a:r>
          </a:p>
        </p:txBody>
      </p:sp>
      <p:sp>
        <p:nvSpPr>
          <p:cNvPr id="8232" name="Rectangle 2"/>
          <p:cNvSpPr>
            <a:spLocks noChangeArrowheads="1"/>
          </p:cNvSpPr>
          <p:nvPr/>
        </p:nvSpPr>
        <p:spPr bwMode="auto">
          <a:xfrm>
            <a:off x="3000373" y="1400168"/>
            <a:ext cx="1371600" cy="7774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</a:p>
          <a:p>
            <a:pPr algn="ctr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</a:t>
            </a:r>
          </a:p>
          <a:p>
            <a:pPr algn="ctr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</a:t>
            </a:r>
          </a:p>
          <a:p>
            <a:pPr algn="ctr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grpSp>
        <p:nvGrpSpPr>
          <p:cNvPr id="8233" name="Group 6"/>
          <p:cNvGrpSpPr>
            <a:grpSpLocks/>
          </p:cNvGrpSpPr>
          <p:nvPr/>
        </p:nvGrpSpPr>
        <p:grpSpPr bwMode="auto">
          <a:xfrm>
            <a:off x="2357437" y="3236393"/>
            <a:ext cx="929005" cy="2484365"/>
            <a:chOff x="4833" y="5810"/>
            <a:chExt cx="1463" cy="3895"/>
          </a:xfrm>
        </p:grpSpPr>
        <p:sp>
          <p:nvSpPr>
            <p:cNvPr id="8264" name="Line 14"/>
            <p:cNvSpPr>
              <a:spLocks noChangeShapeType="1"/>
            </p:cNvSpPr>
            <p:nvPr/>
          </p:nvSpPr>
          <p:spPr bwMode="auto">
            <a:xfrm flipH="1">
              <a:off x="4833" y="6467"/>
              <a:ext cx="1012" cy="23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65" name="Line 13"/>
            <p:cNvSpPr>
              <a:spLocks noChangeShapeType="1"/>
            </p:cNvSpPr>
            <p:nvPr/>
          </p:nvSpPr>
          <p:spPr bwMode="auto">
            <a:xfrm flipH="1">
              <a:off x="4860" y="5810"/>
              <a:ext cx="1053" cy="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67" name="Line 11"/>
            <p:cNvSpPr>
              <a:spLocks noChangeShapeType="1"/>
            </p:cNvSpPr>
            <p:nvPr/>
          </p:nvSpPr>
          <p:spPr bwMode="auto">
            <a:xfrm flipH="1">
              <a:off x="4841" y="7150"/>
              <a:ext cx="1072" cy="23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68" name="Line 10"/>
            <p:cNvSpPr>
              <a:spLocks noChangeShapeType="1"/>
            </p:cNvSpPr>
            <p:nvPr/>
          </p:nvSpPr>
          <p:spPr bwMode="auto">
            <a:xfrm flipH="1">
              <a:off x="4860" y="7759"/>
              <a:ext cx="1053" cy="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69" name="Line 9"/>
            <p:cNvSpPr>
              <a:spLocks noChangeShapeType="1"/>
            </p:cNvSpPr>
            <p:nvPr/>
          </p:nvSpPr>
          <p:spPr bwMode="auto">
            <a:xfrm flipH="1">
              <a:off x="4833" y="7874"/>
              <a:ext cx="1012" cy="511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70" name="Line 8"/>
            <p:cNvSpPr>
              <a:spLocks noChangeShapeType="1"/>
            </p:cNvSpPr>
            <p:nvPr/>
          </p:nvSpPr>
          <p:spPr bwMode="auto">
            <a:xfrm flipH="1">
              <a:off x="4841" y="7965"/>
              <a:ext cx="1230" cy="109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71" name="Line 7"/>
            <p:cNvSpPr>
              <a:spLocks noChangeShapeType="1"/>
            </p:cNvSpPr>
            <p:nvPr/>
          </p:nvSpPr>
          <p:spPr bwMode="auto">
            <a:xfrm flipH="1">
              <a:off x="4860" y="8116"/>
              <a:ext cx="1436" cy="1589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8234" name="Line 15"/>
          <p:cNvSpPr>
            <a:spLocks noChangeShapeType="1"/>
          </p:cNvSpPr>
          <p:nvPr/>
        </p:nvSpPr>
        <p:spPr bwMode="auto">
          <a:xfrm flipH="1" flipV="1">
            <a:off x="2357437" y="2752292"/>
            <a:ext cx="785812" cy="2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235" name="Line 16"/>
          <p:cNvSpPr>
            <a:spLocks noChangeShapeType="1"/>
          </p:cNvSpPr>
          <p:nvPr/>
        </p:nvSpPr>
        <p:spPr bwMode="auto">
          <a:xfrm flipH="1" flipV="1">
            <a:off x="2362390" y="2334499"/>
            <a:ext cx="780859" cy="321631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236" name="Line 17"/>
          <p:cNvSpPr>
            <a:spLocks noChangeShapeType="1"/>
          </p:cNvSpPr>
          <p:nvPr/>
        </p:nvSpPr>
        <p:spPr bwMode="auto">
          <a:xfrm flipH="1" flipV="1">
            <a:off x="2386328" y="1967756"/>
            <a:ext cx="757238" cy="603994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237" name="Group 18"/>
          <p:cNvGrpSpPr>
            <a:grpSpLocks/>
          </p:cNvGrpSpPr>
          <p:nvPr/>
        </p:nvGrpSpPr>
        <p:grpSpPr bwMode="auto">
          <a:xfrm>
            <a:off x="4372085" y="1357203"/>
            <a:ext cx="1350645" cy="371292"/>
            <a:chOff x="7978" y="2179"/>
            <a:chExt cx="2127" cy="585"/>
          </a:xfrm>
        </p:grpSpPr>
        <p:sp>
          <p:nvSpPr>
            <p:cNvPr id="8260" name="Line 22"/>
            <p:cNvSpPr>
              <a:spLocks noChangeShapeType="1"/>
            </p:cNvSpPr>
            <p:nvPr/>
          </p:nvSpPr>
          <p:spPr bwMode="auto">
            <a:xfrm flipH="1" flipV="1">
              <a:off x="7978" y="2742"/>
              <a:ext cx="787" cy="22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61" name="Line 21"/>
            <p:cNvSpPr>
              <a:spLocks noChangeShapeType="1"/>
            </p:cNvSpPr>
            <p:nvPr/>
          </p:nvSpPr>
          <p:spPr bwMode="auto">
            <a:xfrm flipH="1" flipV="1">
              <a:off x="7978" y="2179"/>
              <a:ext cx="787" cy="323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62" name="Line 20"/>
            <p:cNvSpPr>
              <a:spLocks noChangeShapeType="1"/>
            </p:cNvSpPr>
            <p:nvPr/>
          </p:nvSpPr>
          <p:spPr bwMode="auto">
            <a:xfrm flipV="1">
              <a:off x="9080" y="2179"/>
              <a:ext cx="827" cy="388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63" name="Line 19"/>
            <p:cNvSpPr>
              <a:spLocks noChangeShapeType="1"/>
            </p:cNvSpPr>
            <p:nvPr/>
          </p:nvSpPr>
          <p:spPr bwMode="auto">
            <a:xfrm>
              <a:off x="9364" y="2742"/>
              <a:ext cx="741" cy="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238" name="Group 23"/>
          <p:cNvGrpSpPr>
            <a:grpSpLocks/>
          </p:cNvGrpSpPr>
          <p:nvPr/>
        </p:nvGrpSpPr>
        <p:grpSpPr bwMode="auto">
          <a:xfrm>
            <a:off x="6762639" y="966228"/>
            <a:ext cx="634624" cy="4973821"/>
            <a:chOff x="11441" y="2070"/>
            <a:chExt cx="1945" cy="8275"/>
          </a:xfrm>
        </p:grpSpPr>
        <p:sp>
          <p:nvSpPr>
            <p:cNvPr id="8250" name="Line 33"/>
            <p:cNvSpPr>
              <a:spLocks noChangeShapeType="1"/>
            </p:cNvSpPr>
            <p:nvPr/>
          </p:nvSpPr>
          <p:spPr bwMode="auto">
            <a:xfrm flipV="1">
              <a:off x="12360" y="5209"/>
              <a:ext cx="1026" cy="616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1" name="Line 32"/>
            <p:cNvSpPr>
              <a:spLocks noChangeShapeType="1"/>
            </p:cNvSpPr>
            <p:nvPr/>
          </p:nvSpPr>
          <p:spPr bwMode="auto">
            <a:xfrm flipV="1">
              <a:off x="12098" y="4485"/>
              <a:ext cx="1136" cy="913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2" name="Line 31"/>
            <p:cNvSpPr>
              <a:spLocks noChangeShapeType="1"/>
            </p:cNvSpPr>
            <p:nvPr/>
          </p:nvSpPr>
          <p:spPr bwMode="auto">
            <a:xfrm flipV="1">
              <a:off x="11660" y="3690"/>
              <a:ext cx="1620" cy="1589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3" name="Line 30"/>
            <p:cNvSpPr>
              <a:spLocks noChangeShapeType="1"/>
            </p:cNvSpPr>
            <p:nvPr/>
          </p:nvSpPr>
          <p:spPr bwMode="auto">
            <a:xfrm flipV="1">
              <a:off x="11441" y="2970"/>
              <a:ext cx="1839" cy="1952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4" name="Line 29"/>
            <p:cNvSpPr>
              <a:spLocks noChangeShapeType="1"/>
            </p:cNvSpPr>
            <p:nvPr/>
          </p:nvSpPr>
          <p:spPr bwMode="auto">
            <a:xfrm flipV="1">
              <a:off x="11660" y="2070"/>
              <a:ext cx="1620" cy="2615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5" name="Line 28"/>
            <p:cNvSpPr>
              <a:spLocks noChangeShapeType="1"/>
            </p:cNvSpPr>
            <p:nvPr/>
          </p:nvSpPr>
          <p:spPr bwMode="auto">
            <a:xfrm>
              <a:off x="11879" y="8236"/>
              <a:ext cx="1355" cy="2109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6" name="Line 27"/>
            <p:cNvSpPr>
              <a:spLocks noChangeShapeType="1"/>
            </p:cNvSpPr>
            <p:nvPr/>
          </p:nvSpPr>
          <p:spPr bwMode="auto">
            <a:xfrm flipV="1">
              <a:off x="12360" y="6890"/>
              <a:ext cx="1026" cy="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7" name="Line 26"/>
            <p:cNvSpPr>
              <a:spLocks noChangeShapeType="1"/>
            </p:cNvSpPr>
            <p:nvPr/>
          </p:nvSpPr>
          <p:spPr bwMode="auto">
            <a:xfrm>
              <a:off x="11940" y="7430"/>
              <a:ext cx="1446" cy="485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8" name="Line 25"/>
            <p:cNvSpPr>
              <a:spLocks noChangeShapeType="1"/>
            </p:cNvSpPr>
            <p:nvPr/>
          </p:nvSpPr>
          <p:spPr bwMode="auto">
            <a:xfrm>
              <a:off x="11840" y="7470"/>
              <a:ext cx="1440" cy="1134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59" name="Line 24"/>
            <p:cNvSpPr>
              <a:spLocks noChangeShapeType="1"/>
            </p:cNvSpPr>
            <p:nvPr/>
          </p:nvSpPr>
          <p:spPr bwMode="auto">
            <a:xfrm>
              <a:off x="11879" y="7799"/>
              <a:ext cx="1355" cy="1746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239" name="Group 35"/>
          <p:cNvGrpSpPr>
            <a:grpSpLocks/>
          </p:cNvGrpSpPr>
          <p:nvPr/>
        </p:nvGrpSpPr>
        <p:grpSpPr bwMode="auto">
          <a:xfrm>
            <a:off x="3800718" y="4893312"/>
            <a:ext cx="2523204" cy="1112520"/>
            <a:chOff x="7092" y="7946"/>
            <a:chExt cx="3974" cy="1752"/>
          </a:xfrm>
        </p:grpSpPr>
        <p:sp>
          <p:nvSpPr>
            <p:cNvPr id="8245" name="Line 40"/>
            <p:cNvSpPr>
              <a:spLocks noChangeShapeType="1"/>
            </p:cNvSpPr>
            <p:nvPr/>
          </p:nvSpPr>
          <p:spPr bwMode="auto">
            <a:xfrm>
              <a:off x="10119" y="7990"/>
              <a:ext cx="0" cy="1708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46" name="Line 39"/>
            <p:cNvSpPr>
              <a:spLocks noChangeShapeType="1"/>
            </p:cNvSpPr>
            <p:nvPr/>
          </p:nvSpPr>
          <p:spPr bwMode="auto">
            <a:xfrm flipH="1">
              <a:off x="7857" y="8112"/>
              <a:ext cx="0" cy="1586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47" name="Line 38"/>
            <p:cNvSpPr>
              <a:spLocks noChangeShapeType="1"/>
            </p:cNvSpPr>
            <p:nvPr/>
          </p:nvSpPr>
          <p:spPr bwMode="auto">
            <a:xfrm flipH="1">
              <a:off x="7092" y="8112"/>
              <a:ext cx="428" cy="53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48" name="Line 37"/>
            <p:cNvSpPr>
              <a:spLocks noChangeShapeType="1"/>
            </p:cNvSpPr>
            <p:nvPr/>
          </p:nvSpPr>
          <p:spPr bwMode="auto">
            <a:xfrm>
              <a:off x="10392" y="8018"/>
              <a:ext cx="674" cy="624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49" name="Line 36"/>
            <p:cNvSpPr>
              <a:spLocks noChangeShapeType="1"/>
            </p:cNvSpPr>
            <p:nvPr/>
          </p:nvSpPr>
          <p:spPr bwMode="auto">
            <a:xfrm flipH="1">
              <a:off x="8945" y="7946"/>
              <a:ext cx="0" cy="65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8240" name="Rectangle 41"/>
          <p:cNvSpPr>
            <a:spLocks noChangeArrowheads="1"/>
          </p:cNvSpPr>
          <p:nvPr/>
        </p:nvSpPr>
        <p:spPr bwMode="auto">
          <a:xfrm>
            <a:off x="4368523" y="5280618"/>
            <a:ext cx="1286510" cy="4395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беседы</a:t>
            </a:r>
          </a:p>
        </p:txBody>
      </p:sp>
      <p:sp>
        <p:nvSpPr>
          <p:cNvPr id="8241" name="Rectangle 1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36979" name="Rectangle 115"/>
          <p:cNvSpPr>
            <a:spLocks noChangeArrowheads="1"/>
          </p:cNvSpPr>
          <p:nvPr/>
        </p:nvSpPr>
        <p:spPr bwMode="auto">
          <a:xfrm>
            <a:off x="571500" y="-16807"/>
            <a:ext cx="826938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     </a:t>
            </a:r>
          </a:p>
          <a:p>
            <a:pPr>
              <a:defRPr/>
            </a:pPr>
            <a:r>
              <a:rPr lang="ru-RU" sz="2000" b="1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работы в ДОУ</a:t>
            </a:r>
          </a:p>
          <a:p>
            <a:pPr eaLnBrk="0" hangingPunct="0">
              <a:defRPr/>
            </a:pPr>
            <a:endParaRPr lang="ru-RU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8243" name="Rectangle 144"/>
          <p:cNvSpPr>
            <a:spLocks noChangeArrowheads="1"/>
          </p:cNvSpPr>
          <p:nvPr/>
        </p:nvSpPr>
        <p:spPr bwMode="auto">
          <a:xfrm>
            <a:off x="4572000" y="9144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endParaRPr lang="ru-RU" altLang="ru-RU" sz="800" dirty="0">
              <a:solidFill>
                <a:prstClr val="black"/>
              </a:solidFill>
            </a:endParaRPr>
          </a:p>
        </p:txBody>
      </p:sp>
      <p:sp>
        <p:nvSpPr>
          <p:cNvPr id="8244" name="Rectangle 156"/>
          <p:cNvSpPr>
            <a:spLocks noChangeArrowheads="1"/>
          </p:cNvSpPr>
          <p:nvPr/>
        </p:nvSpPr>
        <p:spPr bwMode="auto">
          <a:xfrm>
            <a:off x="-216559" y="-350520"/>
            <a:ext cx="9497719" cy="85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8195" name="AutoShape 61"/>
          <p:cNvSpPr>
            <a:spLocks noChangeArrowheads="1"/>
          </p:cNvSpPr>
          <p:nvPr/>
        </p:nvSpPr>
        <p:spPr bwMode="auto">
          <a:xfrm rot="5400000">
            <a:off x="1861183" y="2995296"/>
            <a:ext cx="3335022" cy="1400177"/>
          </a:xfrm>
          <a:prstGeom prst="triangle">
            <a:avLst>
              <a:gd name="adj" fmla="val 50369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</a:p>
          <a:p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8228" name="AutoShape 59"/>
          <p:cNvSpPr>
            <a:spLocks noChangeArrowheads="1"/>
          </p:cNvSpPr>
          <p:nvPr/>
        </p:nvSpPr>
        <p:spPr bwMode="auto">
          <a:xfrm>
            <a:off x="3444232" y="4267006"/>
            <a:ext cx="3135092" cy="842202"/>
          </a:xfrm>
          <a:prstGeom prst="triangle">
            <a:avLst>
              <a:gd name="adj" fmla="val 49660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едперсонал</a:t>
            </a: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8223" name="Rectangle 64"/>
          <p:cNvSpPr>
            <a:spLocks noChangeArrowheads="1"/>
          </p:cNvSpPr>
          <p:nvPr/>
        </p:nvSpPr>
        <p:spPr bwMode="auto">
          <a:xfrm>
            <a:off x="5786666" y="5335272"/>
            <a:ext cx="1133508" cy="4497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</a:p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</a:t>
            </a:r>
          </a:p>
        </p:txBody>
      </p:sp>
      <p:sp>
        <p:nvSpPr>
          <p:cNvPr id="8226" name="Rectangle 55"/>
          <p:cNvSpPr>
            <a:spLocks noChangeArrowheads="1"/>
          </p:cNvSpPr>
          <p:nvPr/>
        </p:nvSpPr>
        <p:spPr bwMode="auto">
          <a:xfrm>
            <a:off x="3000373" y="5335272"/>
            <a:ext cx="1152787" cy="60515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Антропо-метрические  данные</a:t>
            </a:r>
          </a:p>
        </p:txBody>
      </p:sp>
      <p:sp>
        <p:nvSpPr>
          <p:cNvPr id="85" name="AutoShape 59"/>
          <p:cNvSpPr>
            <a:spLocks noChangeArrowheads="1"/>
          </p:cNvSpPr>
          <p:nvPr/>
        </p:nvSpPr>
        <p:spPr bwMode="auto">
          <a:xfrm>
            <a:off x="4018179" y="1331005"/>
            <a:ext cx="2022042" cy="1381239"/>
          </a:xfrm>
          <a:prstGeom prst="triangle">
            <a:avLst>
              <a:gd name="adj" fmla="val 49902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емья</a:t>
            </a: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36921" name="AutoShape 57"/>
          <p:cNvSpPr>
            <a:spLocks noChangeArrowheads="1"/>
          </p:cNvSpPr>
          <p:nvPr/>
        </p:nvSpPr>
        <p:spPr bwMode="auto">
          <a:xfrm>
            <a:off x="4153160" y="2571750"/>
            <a:ext cx="1785938" cy="928688"/>
          </a:xfrm>
          <a:prstGeom prst="triangle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7" name="AutoShape 56"/>
          <p:cNvSpPr>
            <a:spLocks noChangeArrowheads="1"/>
          </p:cNvSpPr>
          <p:nvPr/>
        </p:nvSpPr>
        <p:spPr bwMode="auto">
          <a:xfrm>
            <a:off x="4733925" y="2409032"/>
            <a:ext cx="590550" cy="443706"/>
          </a:xfrm>
          <a:prstGeom prst="smileyFace">
            <a:avLst>
              <a:gd name="adj" fmla="val 4653"/>
            </a:avLst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8" name="Line 33"/>
          <p:cNvSpPr>
            <a:spLocks noChangeShapeType="1"/>
          </p:cNvSpPr>
          <p:nvPr/>
        </p:nvSpPr>
        <p:spPr bwMode="auto">
          <a:xfrm flipV="1">
            <a:off x="7062495" y="3444047"/>
            <a:ext cx="316603" cy="2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229" name="AutoShape 58"/>
          <p:cNvSpPr>
            <a:spLocks noChangeArrowheads="1"/>
          </p:cNvSpPr>
          <p:nvPr/>
        </p:nvSpPr>
        <p:spPr bwMode="auto">
          <a:xfrm rot="16200000">
            <a:off x="4807554" y="3107441"/>
            <a:ext cx="3498997" cy="1204748"/>
          </a:xfrm>
          <a:prstGeom prst="triangle">
            <a:avLst>
              <a:gd name="adj" fmla="val 49510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</a:t>
            </a:r>
          </a:p>
          <a:p>
            <a:pPr algn="ctr"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ФК</a:t>
            </a:r>
            <a:endPara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00475" y="3444049"/>
            <a:ext cx="2557463" cy="78581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23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5722461" y="1510132"/>
            <a:ext cx="1202994" cy="5957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зон </a:t>
            </a:r>
          </a:p>
          <a:p>
            <a:pPr algn="ctr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</a:t>
            </a:r>
          </a:p>
          <a:p>
            <a:pPr algn="ctr"/>
            <a:r>
              <a:rPr lang="ru-RU" alt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дома</a:t>
            </a:r>
          </a:p>
        </p:txBody>
      </p:sp>
    </p:spTree>
    <p:extLst>
      <p:ext uri="{BB962C8B-B14F-4D97-AF65-F5344CB8AC3E}">
        <p14:creationId xmlns:p14="http://schemas.microsoft.com/office/powerpoint/2010/main" val="30795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64081" y="49237"/>
            <a:ext cx="6278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ежедневной системы работы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в ДОУ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>
            <a:endCxn id="8" idx="0"/>
          </p:cNvCxnSpPr>
          <p:nvPr/>
        </p:nvCxnSpPr>
        <p:spPr>
          <a:xfrm>
            <a:off x="5405851" y="1955199"/>
            <a:ext cx="0" cy="675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656697" y="2093412"/>
            <a:ext cx="1224585" cy="63994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8" idx="2"/>
          </p:cNvCxnSpPr>
          <p:nvPr/>
        </p:nvCxnSpPr>
        <p:spPr>
          <a:xfrm>
            <a:off x="3884123" y="3313410"/>
            <a:ext cx="274579" cy="49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106489" y="3804946"/>
            <a:ext cx="629711" cy="370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4574031" y="3866618"/>
            <a:ext cx="735827" cy="1514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8" idx="4"/>
          </p:cNvCxnSpPr>
          <p:nvPr/>
        </p:nvCxnSpPr>
        <p:spPr>
          <a:xfrm flipH="1" flipV="1">
            <a:off x="5405851" y="4006482"/>
            <a:ext cx="497408" cy="13747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064625" y="3804946"/>
            <a:ext cx="488736" cy="370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308993" y="3313410"/>
            <a:ext cx="658526" cy="49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6064625" y="2224915"/>
            <a:ext cx="902894" cy="6527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4158702" y="2630306"/>
            <a:ext cx="2494298" cy="1376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</a:t>
            </a: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</a:t>
            </a: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</p:txBody>
      </p:sp>
      <p:sp>
        <p:nvSpPr>
          <p:cNvPr id="17" name="Овал 16"/>
          <p:cNvSpPr/>
          <p:nvPr/>
        </p:nvSpPr>
        <p:spPr>
          <a:xfrm>
            <a:off x="1799805" y="1581611"/>
            <a:ext cx="2588982" cy="104869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750425" y="2770170"/>
            <a:ext cx="1980279" cy="109644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Прогулки, подвижные игры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903258" y="3940614"/>
            <a:ext cx="2743201" cy="11278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Физкультминутки</a:t>
            </a:r>
          </a:p>
        </p:txBody>
      </p:sp>
      <p:sp>
        <p:nvSpPr>
          <p:cNvPr id="9" name="Овал 8"/>
          <p:cNvSpPr/>
          <p:nvPr/>
        </p:nvSpPr>
        <p:spPr>
          <a:xfrm>
            <a:off x="1746968" y="3804947"/>
            <a:ext cx="2827063" cy="126347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Гимнастика: для глаз, пальчиковая, дыхательная</a:t>
            </a:r>
          </a:p>
        </p:txBody>
      </p:sp>
      <p:sp>
        <p:nvSpPr>
          <p:cNvPr id="16" name="Овал 15"/>
          <p:cNvSpPr/>
          <p:nvPr/>
        </p:nvSpPr>
        <p:spPr>
          <a:xfrm>
            <a:off x="1440306" y="2692215"/>
            <a:ext cx="2609303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дневного сна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5405851" y="5172675"/>
            <a:ext cx="2644908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</p:txBody>
      </p:sp>
      <p:sp>
        <p:nvSpPr>
          <p:cNvPr id="10" name="Овал 9"/>
          <p:cNvSpPr/>
          <p:nvPr/>
        </p:nvSpPr>
        <p:spPr>
          <a:xfrm>
            <a:off x="2517696" y="5172675"/>
            <a:ext cx="2732853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в ДЮСШ «Старт»(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421344" y="1373227"/>
            <a:ext cx="1985063" cy="104569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гимнастика </a:t>
            </a:r>
          </a:p>
        </p:txBody>
      </p:sp>
      <p:sp>
        <p:nvSpPr>
          <p:cNvPr id="13" name="Овал 12"/>
          <p:cNvSpPr/>
          <p:nvPr/>
        </p:nvSpPr>
        <p:spPr>
          <a:xfrm>
            <a:off x="6370166" y="1757616"/>
            <a:ext cx="2430754" cy="93459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(2 раза в неделю)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4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5" grpId="0" animBg="1"/>
      <p:bldP spid="9" grpId="0" animBg="1"/>
      <p:bldP spid="16" grpId="0" animBg="1"/>
      <p:bldP spid="11" grpId="0" animBg="1"/>
      <p:bldP spid="10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57365" y="559189"/>
            <a:ext cx="3165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Работа с родителями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0164" y="975360"/>
            <a:ext cx="70012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Немаловажное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имеет тот факт, что при решении физкультурно-оздоровительных задач мы привлекаем родителей. И это даёт большой положительный результат…Уже стало традицией проведение в нашем детском саду семейных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праздников  и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наталия\Desktop\работа\клубы фото\BiLJ_Y1Qd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2560" y="2172270"/>
            <a:ext cx="3185160" cy="21101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C:\Users\наталия\Desktop\работа\клубы фото\cdcqMlf5u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3081" y="2192846"/>
            <a:ext cx="3215640" cy="2130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9" name="Picture 5" descr="C:\Users\наталия\Desktop\работа\клубы фото\dpmnLFX-Li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0" y="4479809"/>
            <a:ext cx="3215640" cy="2142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C:\Users\наталия\Desktop\работа\клубы фото\fRDJx3Dg2t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456" y="4495799"/>
            <a:ext cx="3185384" cy="2122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00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65126"/>
            <a:ext cx="66076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ОСНОВНАЯ ОБЩЕОБРАЗОВАТЕЛЬНАЯ ПРОГРАММА ДОШКОЛЬНОГО ОБРАЗОВАТЕЛЬНОГО УЧРЕЖДЕНИЯ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988839"/>
            <a:ext cx="6607646" cy="288032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основной нормативный документ, регламентирующий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деятельность образовательного учреждения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определяет цель, задачи, планируемые результаты, содержание и организацию образовательного процесса на ступени дошкольного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77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133600" y="762000"/>
            <a:ext cx="665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Работа кружка «Будь здоров!»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3080" y="1386840"/>
            <a:ext cx="947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В нашем детском саду, работает кружок оздоровительной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гимнастики «Будь здоров!» 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Его деятельность направлена на укрепление мышечного корсета,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на профилактику нарушений осанки и стопы.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наталия\Desktop\IMG_3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679" y="2688368"/>
            <a:ext cx="2698115" cy="1992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ия\Desktop\IMG_3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533" y="2614295"/>
            <a:ext cx="2903499" cy="2110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наталия\Desktop\IMG_3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599" y="4895691"/>
            <a:ext cx="2332037" cy="1748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наталия\Desktop\IMG_3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7360" y="4725353"/>
            <a:ext cx="2667000" cy="1891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92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5947539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https://narod.yarregion.ru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12735" r="10767" b="3869"/>
          <a:stretch/>
        </p:blipFill>
        <p:spPr bwMode="auto">
          <a:xfrm>
            <a:off x="2347388" y="1484784"/>
            <a:ext cx="4951101" cy="414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265" y="692696"/>
            <a:ext cx="4951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Голосование 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сайте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 оценке эффективности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органов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местного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самоуправления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51599"/>
            <a:ext cx="2467350" cy="36434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08920"/>
            <a:ext cx="2232757" cy="35730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99792" y="59018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ОСНОВНАЯ ОБЩЕОБРАЗОВАТЕЛЬНАЯ ПРОГРАММА ДОШКОЛЬНОГО ОБРАЗОВАТЕЛЬНОГО УЧРЕЖДЕНИЯ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372200" y="1700808"/>
            <a:ext cx="576064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5" idx="0"/>
          </p:cNvCxnSpPr>
          <p:nvPr/>
        </p:nvCxnSpPr>
        <p:spPr>
          <a:xfrm flipH="1">
            <a:off x="3240107" y="1673337"/>
            <a:ext cx="323781" cy="10355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33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836712"/>
            <a:ext cx="69334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обеспечивает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личности ребенка в различных видах детской деятельности с учетом возрастных, индивидуальных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психофизиологических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особенностей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476672"/>
            <a:ext cx="7272808" cy="56780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направлена на:</a:t>
            </a:r>
          </a:p>
          <a:p>
            <a:pPr marL="0" indent="0"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развития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личностное развитие;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инициативы и творческих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способностей;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 взрослыми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сверстниками;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развивающей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предметно -пространственной среды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социализации и индивидуализации детей.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6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692696"/>
            <a:ext cx="6851104" cy="5433467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определяет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продолжительность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пребывания детей в детском саду, в соответствии с объемом решаемых задач образовательной деятельности, реализуется в течение всего времени пребывания детей в детском саду.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06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65126"/>
            <a:ext cx="6751662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Виды детской деятельности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825625"/>
            <a:ext cx="6823670" cy="4351338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вигательная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гровая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оммуникативная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амообслуживание и элементарный бытовой труд;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зобразительная;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музыкальная;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восприятие художественной литературы;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онструирование из разного материала;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ознавательно-исследовательская 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34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5283299"/>
              </p:ext>
            </p:extLst>
          </p:nvPr>
        </p:nvGraphicFramePr>
        <p:xfrm>
          <a:off x="683568" y="404664"/>
          <a:ext cx="828092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49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673</Words>
  <Application>Microsoft Office PowerPoint</Application>
  <PresentationFormat>Экран (4:3)</PresentationFormat>
  <Paragraphs>174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ОСНОВНАЯ ОБЩЕОБРАЗОВАТЕЛЬНАЯ ПРОГРАММА ДОШКОЛЬНОГО ОБРАЗОВАТЕЛЬНОГО УЧРЕЖДЕНИЯ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детской деятельности</vt:lpstr>
      <vt:lpstr>Презентация PowerPoint</vt:lpstr>
      <vt:lpstr>ОБРАЗОВАТЕЛЬНАЯ ОБЛАСТЬ СОЦИАЛЬНО – КОММУНИКАТИВНОЕ РАЗВИТИЕ</vt:lpstr>
      <vt:lpstr>Презентация PowerPoint</vt:lpstr>
      <vt:lpstr>Презентация PowerPoint</vt:lpstr>
      <vt:lpstr>Презентация PowerPoint</vt:lpstr>
      <vt:lpstr>ОБРАЗОВАТЕЛЬНАЯ ОБЛАСТЬ ПОЗНАВАТЕЛЬНОЕ РАЗВИТИЕ</vt:lpstr>
      <vt:lpstr>Презентация PowerPoint</vt:lpstr>
      <vt:lpstr>Презентация PowerPoint</vt:lpstr>
      <vt:lpstr>Презентация PowerPoint</vt:lpstr>
      <vt:lpstr>Развивающая речевая среда</vt:lpstr>
      <vt:lpstr> Звуковая культура речи: правильное, отчётливое произношение звуков, фонематический слух, выразительность речи.    </vt:lpstr>
      <vt:lpstr>Грамматический строй речи: умение согласовывать слова в предложении, образование слов, правильное употребление слов в речи, составление предложений</vt:lpstr>
      <vt:lpstr>Связная речь: умение поддерживать беседу, монологическая речь, пересказ, составление рассказов.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Ромашка</cp:lastModifiedBy>
  <cp:revision>27</cp:revision>
  <dcterms:created xsi:type="dcterms:W3CDTF">2018-11-05T05:51:48Z</dcterms:created>
  <dcterms:modified xsi:type="dcterms:W3CDTF">2018-11-08T12:47:52Z</dcterms:modified>
</cp:coreProperties>
</file>