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2" r:id="rId4"/>
    <p:sldId id="257" r:id="rId5"/>
    <p:sldId id="258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DAF5F-C6E3-43EB-8B12-FB110E9B2EBA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EBBD5-5AAD-4A21-B9AD-11C07E398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463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DAF5F-C6E3-43EB-8B12-FB110E9B2EBA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EBBD5-5AAD-4A21-B9AD-11C07E398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823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DAF5F-C6E3-43EB-8B12-FB110E9B2EBA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EBBD5-5AAD-4A21-B9AD-11C07E39844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9987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DAF5F-C6E3-43EB-8B12-FB110E9B2EBA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EBBD5-5AAD-4A21-B9AD-11C07E398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410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DAF5F-C6E3-43EB-8B12-FB110E9B2EBA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EBBD5-5AAD-4A21-B9AD-11C07E39844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459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DAF5F-C6E3-43EB-8B12-FB110E9B2EBA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EBBD5-5AAD-4A21-B9AD-11C07E398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92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DAF5F-C6E3-43EB-8B12-FB110E9B2EBA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EBBD5-5AAD-4A21-B9AD-11C07E398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044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DAF5F-C6E3-43EB-8B12-FB110E9B2EBA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EBBD5-5AAD-4A21-B9AD-11C07E398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921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DAF5F-C6E3-43EB-8B12-FB110E9B2EBA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EBBD5-5AAD-4A21-B9AD-11C07E398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148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DAF5F-C6E3-43EB-8B12-FB110E9B2EBA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EBBD5-5AAD-4A21-B9AD-11C07E398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038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DAF5F-C6E3-43EB-8B12-FB110E9B2EBA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EBBD5-5AAD-4A21-B9AD-11C07E398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437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DAF5F-C6E3-43EB-8B12-FB110E9B2EBA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EBBD5-5AAD-4A21-B9AD-11C07E398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369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DAF5F-C6E3-43EB-8B12-FB110E9B2EBA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EBBD5-5AAD-4A21-B9AD-11C07E398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036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DAF5F-C6E3-43EB-8B12-FB110E9B2EBA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EBBD5-5AAD-4A21-B9AD-11C07E398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717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DAF5F-C6E3-43EB-8B12-FB110E9B2EBA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EBBD5-5AAD-4A21-B9AD-11C07E398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52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DAF5F-C6E3-43EB-8B12-FB110E9B2EBA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EBBD5-5AAD-4A21-B9AD-11C07E398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404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DAF5F-C6E3-43EB-8B12-FB110E9B2EBA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2CEBBD5-5AAD-4A21-B9AD-11C07E398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47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Профессия флориста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Белоконь Виктория Александровна,</a:t>
            </a:r>
          </a:p>
        </p:txBody>
      </p:sp>
    </p:spTree>
    <p:extLst>
      <p:ext uri="{BB962C8B-B14F-4D97-AF65-F5344CB8AC3E}">
        <p14:creationId xmlns:p14="http://schemas.microsoft.com/office/powerpoint/2010/main" val="229144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641445"/>
            <a:ext cx="4184035" cy="53999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rgbClr val="92D050"/>
                </a:solidFill>
              </a:rPr>
              <a:t>Почти каждый из нас покупал красивый букет на день рождения маме, или на 1 сентября учителю. Везде есть магазины, ларьки, студии в которых можно купить букет на любой вкус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597" y="641350"/>
            <a:ext cx="4050506" cy="5400675"/>
          </a:xfrm>
        </p:spPr>
      </p:pic>
    </p:spTree>
    <p:extLst>
      <p:ext uri="{BB962C8B-B14F-4D97-AF65-F5344CB8AC3E}">
        <p14:creationId xmlns:p14="http://schemas.microsoft.com/office/powerpoint/2010/main" val="2117247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00168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Ф</a:t>
            </a:r>
            <a:r>
              <a:rPr lang="ru-RU" dirty="0" smtClean="0"/>
              <a:t>лорист</a:t>
            </a:r>
            <a:r>
              <a:rPr lang="ru-RU" dirty="0"/>
              <a:t> — просто продавец цветов? Рассказываем, чем на самом деле занимается флорист и какие перспективы открывает эта профессия.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720" y="2300512"/>
            <a:ext cx="3333516" cy="444468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697" y="1938361"/>
            <a:ext cx="3454305" cy="460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95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869" y="1337165"/>
            <a:ext cx="3908314" cy="4271749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Флорист – профессионал, который создает букеты из цветов, знает – как за ними ухаживать.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648" y="322706"/>
            <a:ext cx="4722126" cy="6300665"/>
          </a:xfrm>
        </p:spPr>
      </p:pic>
    </p:spTree>
    <p:extLst>
      <p:ext uri="{BB962C8B-B14F-4D97-AF65-F5344CB8AC3E}">
        <p14:creationId xmlns:p14="http://schemas.microsoft.com/office/powerpoint/2010/main" val="762848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677334" y="873457"/>
            <a:ext cx="4184035" cy="51679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rgbClr val="92D050"/>
                </a:solidFill>
              </a:rPr>
              <a:t>Флористы могут работать как с живыми, так и с искусственными цветами, собирать флористические корзины или оформлять праздники.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369" y="436396"/>
            <a:ext cx="4531519" cy="6042025"/>
          </a:xfrm>
        </p:spPr>
      </p:pic>
    </p:spTree>
    <p:extLst>
      <p:ext uri="{BB962C8B-B14F-4D97-AF65-F5344CB8AC3E}">
        <p14:creationId xmlns:p14="http://schemas.microsoft.com/office/powerpoint/2010/main" val="4084024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122830"/>
            <a:ext cx="4184035" cy="5918531"/>
          </a:xfrm>
        </p:spPr>
        <p:txBody>
          <a:bodyPr>
            <a:normAutofit fontScale="77500" lnSpcReduction="20000"/>
          </a:bodyPr>
          <a:lstStyle/>
          <a:p>
            <a:pPr marL="0" indent="0" fontAlgn="base">
              <a:buNone/>
            </a:pPr>
            <a:r>
              <a:rPr lang="ru-RU" dirty="0">
                <a:solidFill>
                  <a:srgbClr val="92D050"/>
                </a:solidFill>
              </a:rPr>
              <a:t>Со стороны эта профессия может показаться лёгкой, однако для работы флористу нужны хорошие знания в нескольких областях и умение этими знаниями оперировать.</a:t>
            </a:r>
          </a:p>
          <a:p>
            <a:pPr fontAlgn="base"/>
            <a:r>
              <a:rPr lang="ru-RU" dirty="0" err="1" smtClean="0">
                <a:solidFill>
                  <a:srgbClr val="92D050"/>
                </a:solidFill>
              </a:rPr>
              <a:t>колористика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>
                <a:solidFill>
                  <a:srgbClr val="92D050"/>
                </a:solidFill>
              </a:rPr>
              <a:t>и композиция;</a:t>
            </a:r>
          </a:p>
          <a:p>
            <a:pPr fontAlgn="base"/>
            <a:r>
              <a:rPr lang="ru-RU" dirty="0">
                <a:solidFill>
                  <a:srgbClr val="92D050"/>
                </a:solidFill>
              </a:rPr>
              <a:t>материаловедение — знание физических свойств упаковки и умение работать с тканями, пенопластом, гипсом, металлом, </a:t>
            </a:r>
            <a:r>
              <a:rPr lang="ru-RU" dirty="0" err="1">
                <a:solidFill>
                  <a:srgbClr val="92D050"/>
                </a:solidFill>
              </a:rPr>
              <a:t>пенополистиролом</a:t>
            </a:r>
            <a:r>
              <a:rPr lang="ru-RU" dirty="0">
                <a:solidFill>
                  <a:srgbClr val="92D050"/>
                </a:solidFill>
              </a:rPr>
              <a:t> и разными их формами;</a:t>
            </a:r>
          </a:p>
          <a:p>
            <a:pPr fontAlgn="base"/>
            <a:r>
              <a:rPr lang="ru-RU" dirty="0">
                <a:solidFill>
                  <a:srgbClr val="92D050"/>
                </a:solidFill>
              </a:rPr>
              <a:t>основы ботаники и садоводства;</a:t>
            </a:r>
          </a:p>
          <a:p>
            <a:pPr fontAlgn="base"/>
            <a:r>
              <a:rPr lang="ru-RU" dirty="0">
                <a:solidFill>
                  <a:srgbClr val="92D050"/>
                </a:solidFill>
              </a:rPr>
              <a:t>уход за цветами и подбор правильных растений под температуру и влажность воздуха, в которых они будут находиться;</a:t>
            </a:r>
          </a:p>
          <a:p>
            <a:pPr fontAlgn="base"/>
            <a:r>
              <a:rPr lang="ru-RU" dirty="0">
                <a:solidFill>
                  <a:srgbClr val="92D050"/>
                </a:solidFill>
              </a:rPr>
              <a:t>способность изучать контекст и выбирать адекватные ему визуальные решения;</a:t>
            </a:r>
          </a:p>
          <a:p>
            <a:pPr fontAlgn="base"/>
            <a:r>
              <a:rPr lang="ru-RU" dirty="0">
                <a:solidFill>
                  <a:srgbClr val="92D050"/>
                </a:solidFill>
              </a:rPr>
              <a:t>креативность, внимание к деталям и аккуратность;</a:t>
            </a:r>
          </a:p>
          <a:p>
            <a:pPr fontAlgn="base"/>
            <a:r>
              <a:rPr lang="ru-RU" dirty="0">
                <a:solidFill>
                  <a:srgbClr val="92D050"/>
                </a:solidFill>
              </a:rPr>
              <a:t>хорошие навыки коммуникации и презентации;</a:t>
            </a:r>
          </a:p>
          <a:p>
            <a:pPr fontAlgn="base"/>
            <a:r>
              <a:rPr lang="ru-RU" dirty="0">
                <a:solidFill>
                  <a:srgbClr val="92D050"/>
                </a:solidFill>
              </a:rPr>
              <a:t>качественный клиентский сервис — понимание, как его выстраивать и развивать;</a:t>
            </a:r>
          </a:p>
          <a:p>
            <a:pPr fontAlgn="base"/>
            <a:r>
              <a:rPr lang="ru-RU" dirty="0">
                <a:solidFill>
                  <a:srgbClr val="92D050"/>
                </a:solidFill>
              </a:rPr>
              <a:t>основы продаж и маркетинга, особенно знание того, как работать с целевой аудиторией.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878" y="122830"/>
            <a:ext cx="4439395" cy="5919195"/>
          </a:xfrm>
        </p:spPr>
      </p:pic>
    </p:spTree>
    <p:extLst>
      <p:ext uri="{BB962C8B-B14F-4D97-AF65-F5344CB8AC3E}">
        <p14:creationId xmlns:p14="http://schemas.microsoft.com/office/powerpoint/2010/main" val="3608269623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</TotalTime>
  <Words>78</Words>
  <Application>Microsoft Office PowerPoint</Application>
  <PresentationFormat>Широкоэкранный</PresentationFormat>
  <Paragraphs>16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Грань</vt:lpstr>
      <vt:lpstr>Профессия флориста </vt:lpstr>
      <vt:lpstr>Презентация PowerPoint</vt:lpstr>
      <vt:lpstr>Флорист — просто продавец цветов? Рассказываем, чем на самом деле занимается флорист и какие перспективы открывает эта профессия.</vt:lpstr>
      <vt:lpstr>Флорист – профессионал, который создает букеты из цветов, знает – как за ними ухаживать.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Профессия флориста </dc:title>
  <dc:creator>User</dc:creator>
  <cp:lastModifiedBy>User</cp:lastModifiedBy>
  <cp:revision>3</cp:revision>
  <dcterms:created xsi:type="dcterms:W3CDTF">2023-02-27T19:08:53Z</dcterms:created>
  <dcterms:modified xsi:type="dcterms:W3CDTF">2023-02-27T19:21:29Z</dcterms:modified>
</cp:coreProperties>
</file>