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56" r:id="rId4"/>
    <p:sldId id="261" r:id="rId5"/>
    <p:sldId id="262" r:id="rId6"/>
    <p:sldId id="263" r:id="rId7"/>
    <p:sldId id="264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202B5-E17B-41DF-A600-5B59A514D4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A880-4638-4932-A47C-224C1740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6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A880-4638-4932-A47C-224C174076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0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5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4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2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9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4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8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5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D49C-6E71-4130-8FAF-5BFB27C346D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404F-0026-4A26-88E0-E6E0F61C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1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11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image" Target="../media/image8.gif"/><Relationship Id="rId4" Type="http://schemas.openxmlformats.org/officeDocument/2006/relationships/image" Target="../media/image3.jp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volshebnaya-muzyka-skazochnaya-stra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3" b="11329"/>
          <a:stretch/>
        </p:blipFill>
        <p:spPr>
          <a:xfrm>
            <a:off x="0" y="8421"/>
            <a:ext cx="9153748" cy="685007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1" t="58821" r="17021" b="9814"/>
          <a:stretch/>
        </p:blipFill>
        <p:spPr>
          <a:xfrm flipH="1">
            <a:off x="7766108" y="3692934"/>
            <a:ext cx="1158022" cy="130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7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-99392"/>
            <a:ext cx="9144000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1606950" y="-99392"/>
            <a:ext cx="2663037" cy="3953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3131840" y="2492896"/>
            <a:ext cx="2663037" cy="3953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4860032" y="-99392"/>
            <a:ext cx="2663037" cy="3953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6480963" y="2832832"/>
            <a:ext cx="2663037" cy="3953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8632" y="2622786"/>
            <a:ext cx="2663037" cy="39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-99392"/>
            <a:ext cx="9144000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971600" y="-258428"/>
            <a:ext cx="3685130" cy="4271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-468560" y="2260501"/>
            <a:ext cx="3685130" cy="42719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2627784" y="2132856"/>
            <a:ext cx="3685130" cy="42719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4470349" y="-387424"/>
            <a:ext cx="3685130" cy="427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5940152" y="2123976"/>
            <a:ext cx="36851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-99392"/>
            <a:ext cx="9144000" cy="6957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5292080" y="0"/>
            <a:ext cx="3672408" cy="5452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-86136" y="-33289"/>
            <a:ext cx="6206308" cy="5900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4427984" y="1405464"/>
            <a:ext cx="3672408" cy="54525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-972616" y="817581"/>
            <a:ext cx="5688632" cy="59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-99392"/>
            <a:ext cx="9144000" cy="6957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5292080" y="0"/>
            <a:ext cx="3672408" cy="5452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-86136" y="-33289"/>
            <a:ext cx="6206308" cy="5900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4427984" y="1405464"/>
            <a:ext cx="3672408" cy="54525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-972616" y="817581"/>
            <a:ext cx="5688632" cy="5900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600"/>
            <a:ext cx="3077791" cy="3767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3" y="1405464"/>
            <a:ext cx="3077791" cy="3767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79541"/>
            <a:ext cx="3077791" cy="37679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077791" cy="37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91" y="-49696"/>
            <a:ext cx="9144000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805670" y="1250392"/>
            <a:ext cx="4351221" cy="4760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2324"/>
            <a:ext cx="4984948" cy="4984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5156891" y="2404554"/>
            <a:ext cx="2663037" cy="3953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70" y="1922748"/>
            <a:ext cx="4984948" cy="4984948"/>
          </a:xfrm>
          <a:prstGeom prst="rect">
            <a:avLst/>
          </a:prstGeom>
        </p:spPr>
      </p:pic>
      <p:pic>
        <p:nvPicPr>
          <p:cNvPr id="8" name="1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42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" y="-183816"/>
            <a:ext cx="9254957" cy="70418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85"/>
            <a:ext cx="9528872" cy="7250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6588224" y="3246139"/>
            <a:ext cx="1813825" cy="2693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989644" y="517611"/>
            <a:ext cx="3685130" cy="4271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167926" y="-180637"/>
            <a:ext cx="5328566" cy="5527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3807497" y="2105310"/>
            <a:ext cx="2663037" cy="3953892"/>
          </a:xfrm>
          <a:prstGeom prst="rect">
            <a:avLst/>
          </a:prstGeom>
        </p:spPr>
      </p:pic>
      <p:pic>
        <p:nvPicPr>
          <p:cNvPr id="13" name="слайд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44" y="6053646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3984450" y="2532805"/>
            <a:ext cx="1895178" cy="28138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0"/>
          <a:stretch/>
        </p:blipFill>
        <p:spPr>
          <a:xfrm>
            <a:off x="3131839" y="3246139"/>
            <a:ext cx="2951917" cy="30041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7000924" y="432311"/>
            <a:ext cx="1895178" cy="28138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14549" b="12510"/>
          <a:stretch/>
        </p:blipFill>
        <p:spPr>
          <a:xfrm>
            <a:off x="6475461" y="432311"/>
            <a:ext cx="2039350" cy="30041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723" y="-180637"/>
            <a:ext cx="4984948" cy="49849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36" y="1839225"/>
            <a:ext cx="4984948" cy="49849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-183816"/>
            <a:ext cx="4984948" cy="49849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81" y="2854159"/>
            <a:ext cx="4984948" cy="4984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503"/>
            <a:ext cx="9528872" cy="72756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189506" y="-1592"/>
            <a:ext cx="4102694" cy="48954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5373166" y="-8736"/>
            <a:ext cx="4102694" cy="4895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1240407" y="-249085"/>
            <a:ext cx="5725121" cy="68313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5575527" y="1934380"/>
            <a:ext cx="4102694" cy="48954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254072" y="3596463"/>
            <a:ext cx="2741238" cy="32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1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8727 L 0.13837 -0.08727 L 0.22795 -0.19121 L 0.31528 -0.08727 L 0.4415 -0.08727 L 0.4415 0.05925 L 0.52882 0.16273 L 0.4415 0.26458 L 0.4415 0.41088 L 0.31528 0.41088 L 0.22795 0.51226 L 0.13837 0.41088 L 0.01198 0.41088 L 0.01198 0.26458 L -0.07743 0.16273 L 0.01198 0.05925 L 0.01198 -0.08727 Z " pathEditMode="relative" rAng="0" ptsTypes="FFFFFFFFFFFFFFFFF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47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7 -0.54236 L -0.19323 -0.54236 L -0.0908 -0.6412 L 0.00868 -0.54236 L 0.15312 -0.54236 L 0.15312 -0.40208 L 0.25295 -0.30324 L 0.15312 -0.20625 L 0.15312 -0.06597 L 0.00868 -0.06597 L -0.0908 0.03079 L -0.19323 -0.06597 L -0.33767 -0.06597 L -0.33767 -0.20625 L -0.43993 -0.30324 L -0.33767 -0.40208 L -0.33767 -0.54236 Z " pathEditMode="relative" rAng="0" ptsTypes="FFFFFFFFFFFFFFFFF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23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5" presetClass="exit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5" presetClass="exit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2555776" y="758870"/>
            <a:ext cx="4824536" cy="5756726"/>
          </a:xfrm>
          <a:prstGeom prst="rect">
            <a:avLst/>
          </a:prstGeom>
        </p:spPr>
      </p:pic>
      <p:pic>
        <p:nvPicPr>
          <p:cNvPr id="7" name="слайд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618490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5581687" y="116632"/>
            <a:ext cx="3538649" cy="42223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5740139" y="2393295"/>
            <a:ext cx="3538649" cy="42223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1447651" y="320204"/>
            <a:ext cx="3538649" cy="42223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1331640" y="2572118"/>
            <a:ext cx="3538649" cy="42223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947" b="13252"/>
          <a:stretch/>
        </p:blipFill>
        <p:spPr>
          <a:xfrm>
            <a:off x="467544" y="2354172"/>
            <a:ext cx="3538649" cy="4222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/>
        </p:blipFill>
        <p:spPr>
          <a:xfrm>
            <a:off x="-34640" y="-34033"/>
            <a:ext cx="92305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</Words>
  <Application>Microsoft Office PowerPoint</Application>
  <PresentationFormat>Экран (4:3)</PresentationFormat>
  <Paragraphs>1</Paragraphs>
  <Slides>10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</dc:creator>
  <cp:lastModifiedBy>Ромашка</cp:lastModifiedBy>
  <cp:revision>29</cp:revision>
  <dcterms:created xsi:type="dcterms:W3CDTF">2017-12-18T10:31:36Z</dcterms:created>
  <dcterms:modified xsi:type="dcterms:W3CDTF">2018-05-08T08:07:41Z</dcterms:modified>
</cp:coreProperties>
</file>