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842283-A79D-4E86-9B77-0D4BE5D5873F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3E749B-9427-42CE-B46A-F0DC47B407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2f/84/a9/2f84a96599f6543e5d58f414e39d2e5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51605"/>
            <a:ext cx="5258241" cy="37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8071048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пожаловать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группу №2 «Паровозик»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(вторая группа раннего возраста)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346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выставки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на\Desktop\reZTz6i1M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3132348" cy="417646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на\Desktop\wNsBocgGf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3" y="2083511"/>
            <a:ext cx="4751173" cy="366207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900608" y="1341473"/>
            <a:ext cx="7787208" cy="432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«Рисуем вместе с мамой»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09020" y="1341473"/>
            <a:ext cx="7787208" cy="432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«Шарики фонарики»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на\Desktop\wNsBocgG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95" y="1580795"/>
            <a:ext cx="3600400" cy="48005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на\Desktop\reZTz6i1M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4" y="1628800"/>
            <a:ext cx="3564396" cy="475252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2f/84/a9/2f84a96599f6543e5d58f414e39d2e5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5365930" cy="38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работы: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lvl="0" algn="just" fontAlgn="base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предметной деятельности;</a:t>
            </a:r>
          </a:p>
          <a:p>
            <a:pPr lvl="0" algn="just" fontAlgn="base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енсорное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детей;</a:t>
            </a:r>
          </a:p>
          <a:p>
            <a:pPr lvl="0" algn="just" fontAlgn="base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крупной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мелкой моторики у детей.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8326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поедем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шофер? А кто в кабине?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Вдруг сломалось колесо –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Отремонтируем его.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кукол любим мы играть,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коляске их катать,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Спать в кроватку уложить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обедом накормить.</a:t>
            </a:r>
          </a:p>
        </p:txBody>
      </p:sp>
      <p:pic>
        <p:nvPicPr>
          <p:cNvPr id="2" name="Picture 2" descr="C:\Users\Алена\Desktop\1264692535_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64494" cy="334837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Новая папка\IMG_20210427_065717_BURST001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3312"/>
            <a:ext cx="4464496" cy="334837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0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Фигуркам домики найдем,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колечек разноцветных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Пирамидку соберем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Бусы маме собираем,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Развиваемся играя.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Новая папка\IMG_20210416_171513_BURST001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9374"/>
            <a:ext cx="4464496" cy="334837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овая папка\IMG_20210415_124735_BURST001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71874"/>
            <a:ext cx="4572000" cy="3429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-119863"/>
            <a:ext cx="5508104" cy="3168352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6000" dirty="0" smtClean="0"/>
          </a:p>
          <a:p>
            <a:pPr marL="0" indent="0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Мы героев сказок любим,</a:t>
            </a:r>
          </a:p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Книжки очень бережем,</a:t>
            </a:r>
          </a:p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 читать их сами будем,</a:t>
            </a:r>
          </a:p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Когда малость подрастем.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\IMG_20210415_125302_BURST001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604173" cy="345313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Новая папка\IMG_20210419_141611_BURST001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31680"/>
            <a:ext cx="4464496" cy="334837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построить дом,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матрёшки жили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нём,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Столик,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стулик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кровать -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удобно было спать.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Новая папка\IMG_20210427_122537_BURST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37173"/>
            <a:ext cx="4416491" cy="331236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овая папка\IMG_20210419_133400_BURST001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76972"/>
            <a:ext cx="4427983" cy="33209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5470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Есть у нас карандаши и краски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Пластилин и разные раскраски.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760" y="692696"/>
            <a:ext cx="8224192" cy="59046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большим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маленьким -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 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исключения,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знать и соблюдать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 движения!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Новая папка\IMG_20210427_073058_BURST001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0" y="517848"/>
            <a:ext cx="4320480" cy="324036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овая папка\IMG_20210415_124229_BURST001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0978"/>
            <a:ext cx="4355976" cy="326698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11579" y="14916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физкультурой занимается –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Тот силы набирается.</a:t>
            </a:r>
          </a:p>
        </p:txBody>
      </p:sp>
    </p:spTree>
    <p:extLst>
      <p:ext uri="{BB962C8B-B14F-4D97-AF65-F5344CB8AC3E}">
        <p14:creationId xmlns:p14="http://schemas.microsoft.com/office/powerpoint/2010/main" val="41294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1665" y="260648"/>
            <a:ext cx="9235281" cy="672582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4098" name="Picture 2" descr="C:\Users\Admin\Desktop\Новая папка\IMG_20210415_122427_BURST001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4416491" cy="331236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овая папка\IMG_20210419_131409_BURST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52320"/>
            <a:ext cx="4451987" cy="333899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2930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Настольные игры </a:t>
            </a:r>
          </a:p>
          <a:p>
            <a:r>
              <a:rPr lang="ru-RU" dirty="0"/>
              <a:t>Шнуровки, прищепки</a:t>
            </a:r>
          </a:p>
          <a:p>
            <a:r>
              <a:rPr lang="ru-RU" dirty="0"/>
              <a:t>И музыкальные инструменты -</a:t>
            </a:r>
          </a:p>
          <a:p>
            <a:r>
              <a:rPr lang="ru-RU" dirty="0"/>
              <a:t>Много игр у нас здесь есть</a:t>
            </a:r>
          </a:p>
          <a:p>
            <a:r>
              <a:rPr lang="ru-RU" dirty="0"/>
              <a:t>Всех нам их не перечесть.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3560" y="158323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Мы с водичкой поиграем, </a:t>
            </a:r>
          </a:p>
          <a:p>
            <a:r>
              <a:rPr lang="ru-RU" dirty="0"/>
              <a:t> </a:t>
            </a:r>
            <a:r>
              <a:rPr lang="ru-RU" dirty="0" smtClean="0"/>
              <a:t>Много </a:t>
            </a:r>
            <a:r>
              <a:rPr lang="ru-RU" dirty="0"/>
              <a:t>нового узнаем.</a:t>
            </a:r>
            <a:r>
              <a:rPr lang="ru-RU" sz="20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\IMG_20210427_064006_BURST001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1227"/>
            <a:ext cx="4176464" cy="31323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овая папка\IMG_20210427_063810_BURST001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71673"/>
            <a:ext cx="4355976" cy="326698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раздевалка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раздевалке шкафчик мой</a:t>
            </a:r>
            <a:br>
              <a:rPr lang="ru-RU" sz="2400" dirty="0"/>
            </a:br>
            <a:r>
              <a:rPr lang="ru-RU" sz="2400" dirty="0"/>
              <a:t>Мне почти уже родной.</a:t>
            </a:r>
            <a:br>
              <a:rPr lang="ru-RU" sz="2400" dirty="0"/>
            </a:br>
            <a:r>
              <a:rPr lang="ru-RU" sz="2400" dirty="0"/>
              <a:t>Утром ждёт меня в саду-</a:t>
            </a:r>
            <a:br>
              <a:rPr lang="ru-RU" sz="2400" dirty="0"/>
            </a:br>
            <a:r>
              <a:rPr lang="ru-RU" sz="2400" dirty="0"/>
              <a:t>Ну, когда же я приду?</a:t>
            </a:r>
          </a:p>
        </p:txBody>
      </p:sp>
    </p:spTree>
    <p:extLst>
      <p:ext uri="{BB962C8B-B14F-4D97-AF65-F5344CB8AC3E}">
        <p14:creationId xmlns:p14="http://schemas.microsoft.com/office/powerpoint/2010/main" val="30373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210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Добро пожаловать  в группу №2 «Паровозик» (вторая группа раннего возраста)</vt:lpstr>
      <vt:lpstr>Приоритетные направления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раздевалка</vt:lpstr>
      <vt:lpstr>Наши выставки</vt:lpstr>
      <vt:lpstr>Наши достижения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Алена</cp:lastModifiedBy>
  <cp:revision>26</cp:revision>
  <dcterms:created xsi:type="dcterms:W3CDTF">2021-04-27T15:43:34Z</dcterms:created>
  <dcterms:modified xsi:type="dcterms:W3CDTF">2021-05-11T16:48:19Z</dcterms:modified>
</cp:coreProperties>
</file>